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62" r:id="rId5"/>
    <p:sldId id="271" r:id="rId6"/>
    <p:sldId id="270" r:id="rId7"/>
    <p:sldId id="272" r:id="rId8"/>
    <p:sldId id="263" r:id="rId9"/>
    <p:sldId id="273" r:id="rId10"/>
    <p:sldId id="274" r:id="rId11"/>
    <p:sldId id="275" r:id="rId12"/>
    <p:sldId id="277" r:id="rId13"/>
    <p:sldId id="278" r:id="rId14"/>
    <p:sldId id="264" r:id="rId15"/>
    <p:sldId id="279" r:id="rId16"/>
    <p:sldId id="280" r:id="rId17"/>
    <p:sldId id="281" r:id="rId18"/>
    <p:sldId id="282" r:id="rId19"/>
    <p:sldId id="259" r:id="rId20"/>
    <p:sldId id="283" r:id="rId21"/>
    <p:sldId id="284" r:id="rId22"/>
    <p:sldId id="265" r:id="rId23"/>
    <p:sldId id="285" r:id="rId24"/>
    <p:sldId id="286" r:id="rId25"/>
    <p:sldId id="260" r:id="rId26"/>
    <p:sldId id="287" r:id="rId27"/>
    <p:sldId id="268" r:id="rId28"/>
    <p:sldId id="288" r:id="rId29"/>
    <p:sldId id="261" r:id="rId30"/>
  </p:sldIdLst>
  <p:sldSz cx="12192000" cy="6858000"/>
  <p:notesSz cx="6858000" cy="9144000"/>
  <p:embeddedFontLst>
    <p:embeddedFont>
      <p:font typeface="Raleway" pitchFamily="2" charset="77"/>
      <p:regular r:id="rId32"/>
      <p:bold r:id="rId33"/>
      <p:italic r:id="rId34"/>
      <p:boldItalic r:id="rId35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zione" id="{9549244E-8D23-384A-BCFE-E0BBBD3C34A0}">
          <p14:sldIdLst>
            <p14:sldId id="256"/>
            <p14:sldId id="257"/>
          </p14:sldIdLst>
        </p14:section>
        <p14:section name="Prima lezione" id="{8FBBE317-4EE2-AC4F-AF57-37C50A4BE8DF}">
          <p14:sldIdLst>
            <p14:sldId id="258"/>
            <p14:sldId id="262"/>
            <p14:sldId id="271"/>
            <p14:sldId id="270"/>
            <p14:sldId id="272"/>
            <p14:sldId id="263"/>
            <p14:sldId id="273"/>
            <p14:sldId id="274"/>
            <p14:sldId id="275"/>
            <p14:sldId id="277"/>
            <p14:sldId id="278"/>
            <p14:sldId id="264"/>
            <p14:sldId id="279"/>
            <p14:sldId id="280"/>
            <p14:sldId id="281"/>
            <p14:sldId id="282"/>
          </p14:sldIdLst>
        </p14:section>
        <p14:section name="Seconda lezione" id="{1B54DA19-123F-A146-9748-38C50F7CA538}">
          <p14:sldIdLst>
            <p14:sldId id="259"/>
            <p14:sldId id="283"/>
            <p14:sldId id="284"/>
            <p14:sldId id="265"/>
            <p14:sldId id="285"/>
            <p14:sldId id="286"/>
            <p14:sldId id="260"/>
          </p14:sldIdLst>
        </p14:section>
        <p14:section name="Terza lezione" id="{CDE5E887-9515-A844-B704-FC315EBD3CDD}">
          <p14:sldIdLst>
            <p14:sldId id="287"/>
            <p14:sldId id="268"/>
            <p14:sldId id="288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45"/>
  </p:normalViewPr>
  <p:slideViewPr>
    <p:cSldViewPr snapToGrid="0">
      <p:cViewPr>
        <p:scale>
          <a:sx n="68" d="100"/>
          <a:sy n="68" d="100"/>
        </p:scale>
        <p:origin x="2472" y="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5059F-9AF0-E347-AD1B-78F6465DBA18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3453A-EA91-1F4F-A93A-A8936CC69D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1514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3453A-EA91-1F4F-A93A-A8936CC69DDF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591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A7D87B-CA44-F89C-2FBA-4BB2098C7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15CB5A1-00D9-DBF9-2FF7-84B1895ED8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6AE478B-7472-C9C3-2056-2BE06D1E3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DA15787-9BFD-AE7B-C0D5-2D78C433E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2FB9BE-03BE-6D9C-C86E-5D69C60E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0943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CDE896-519D-9B6A-B90F-25E8CBB4C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943115C-071C-1BA6-5F67-CD46BC8799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AB3C90-706D-36D0-B854-3C1E183C2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9195CF1-A5F0-6D64-B35E-9F597778D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F5837C7-FF37-EE79-6E90-D48A31F5D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0881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AA3A307-38A2-3BA0-24E9-E061CB83E0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26BC04B-EC5F-8008-E65B-ABC2B2566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FBE5604-73D5-2BE4-7AE1-C53733FE8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51F621F-3259-C9D4-2D64-0EF484D4C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2FCACEE-A32D-A709-D6C5-6DDCFFEFC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7864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19611B-17BA-D3AC-A1A8-569EB2EA1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AA52C1F-8CE9-2F69-78A0-D3347E40F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174B0B-297E-43A9-BF91-BD5DD03BB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C7ECE2-1267-F8A2-6839-886037F47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7553BE7-9A41-D25D-9442-FD54D850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0851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2E22A8-6940-C5BC-A6CA-156CDEC93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72A12D3-E0AE-3A71-F6A5-544285CFB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E22EED4-451E-FD49-1668-B9D62DBCD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33466C-B880-387B-AAC6-589A9AD5D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FC5D0A4-CA01-A563-0A23-C31A377D5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01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FDFC5D-98C4-8135-3B0F-4B13521D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ED0A86-DD30-69B9-6948-FB9297F56B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67FB357-AF86-1A94-3BBD-C47E1488D3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FBBFD1-BEA0-3D0C-38F7-E467170B2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06549F-B9AD-69BA-F16D-C7CE5C51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E63BEA6-D5B2-C3E0-A4F7-5F717FCFE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4341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9C1E28-68C5-DEED-D8AE-C74F309CD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657BADE-255B-F4F3-0B2E-78C02667B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3852111-4BE3-DACB-472F-C382E6C90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B9651B4-21E4-B35A-B2A8-7E3E11F9D6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7A02A70-4D77-D3C4-F25E-D1C583CE02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B8C164F-7831-4C3A-7089-1C162E62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CBD7A63-8D90-5761-AC5A-393CAEFC4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085EFE3-3856-C7EE-C364-030EC1130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91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2FF6EA-6CAC-D264-DC99-36C388DC6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698D6AE-31C2-3340-6F4D-82D41612F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6C681E2-31F5-91F1-19A3-BB525F44D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F29C722-9D00-7FBF-5400-7D8CFDE44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2664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8B730B9-BEB5-4837-2AD1-13642D545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FB79E35-4491-74FD-0279-6BBA7D407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EFDF03C-56C5-DC8F-032C-39601917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6280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0ABC7D-5504-BE66-D7FC-D0A5B5EAB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CB6923-6F4A-6981-4696-C1B8F608C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52D035F-4BCA-2BFE-D594-553A44D3B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7B60D53-CFD9-7FE7-0FA6-252856B3E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18C2035-BC6A-5BF5-4D63-A888EEBA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07BE179-3BED-70B6-9F25-E8648C91B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398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AE1687-C647-01AB-148C-A5D11CF45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AA854FB-8842-64EC-F982-1DD9C4CCC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14A4AA3-338E-9DE5-25EC-B046D2C801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CEFD682-982D-C39D-6A9E-1AF18930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B0DFB45-A7E5-E40A-168A-DF2F5149A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C5663E5-313C-1B0E-3147-192CCD6F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0329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7BA224F-0746-CDDC-82E1-F3886483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A1BC22-6202-3B81-5FC0-92F36B247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47885FD-1AAF-578A-7B43-B80793AE67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AB6A01-A1F9-154E-87ED-F896939AA9B4}" type="datetimeFigureOut">
              <a:rPr lang="it-IT" smtClean="0"/>
              <a:t>06/11/24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548A22D-F511-2E92-C9F1-F2119817C9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76E5BDE-71EA-1011-EB29-F48984A1FA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A5D086-4148-DD4C-B646-4E0B42DFC3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3341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9Yq67CjDqvw?feature=oembed" TargetMode="External"/><Relationship Id="rId4" Type="http://schemas.openxmlformats.org/officeDocument/2006/relationships/image" Target="../media/image15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igura a mano libera 9">
            <a:extLst>
              <a:ext uri="{FF2B5EF4-FFF2-40B4-BE49-F238E27FC236}">
                <a16:creationId xmlns:a16="http://schemas.microsoft.com/office/drawing/2014/main" id="{52CDB33D-7AB7-07E9-CEFF-6163B86ADD30}"/>
              </a:ext>
            </a:extLst>
          </p:cNvPr>
          <p:cNvSpPr/>
          <p:nvPr/>
        </p:nvSpPr>
        <p:spPr>
          <a:xfrm>
            <a:off x="609600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6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6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4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8" y="5736567"/>
                  <a:pt x="5414278" y="5745012"/>
                </a:cubicBezTo>
                <a:cubicBezTo>
                  <a:pt x="5426838" y="5753457"/>
                  <a:pt x="5436872" y="5764628"/>
                  <a:pt x="5444382" y="5778524"/>
                </a:cubicBezTo>
                <a:cubicBezTo>
                  <a:pt x="5451890" y="5792419"/>
                  <a:pt x="5455781" y="5807812"/>
                  <a:pt x="5456054" y="5824703"/>
                </a:cubicBezTo>
                <a:cubicBezTo>
                  <a:pt x="5455781" y="5841048"/>
                  <a:pt x="5451890" y="5856236"/>
                  <a:pt x="5444382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5" y="5903985"/>
                </a:cubicBezTo>
                <a:cubicBezTo>
                  <a:pt x="5317754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89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4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6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39" y="5769173"/>
                  <a:pt x="5276251" y="5782392"/>
                </a:cubicBezTo>
                <a:cubicBezTo>
                  <a:pt x="5271063" y="5795612"/>
                  <a:pt x="5268469" y="5809852"/>
                  <a:pt x="5268469" y="5825113"/>
                </a:cubicBezTo>
                <a:cubicBezTo>
                  <a:pt x="5268469" y="5839828"/>
                  <a:pt x="5271063" y="5853795"/>
                  <a:pt x="5276251" y="5867014"/>
                </a:cubicBezTo>
                <a:cubicBezTo>
                  <a:pt x="5281439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59" y="5891953"/>
                  <a:pt x="5463564" y="5880234"/>
                  <a:pt x="5468752" y="5867014"/>
                </a:cubicBezTo>
                <a:cubicBezTo>
                  <a:pt x="5473939" y="5853795"/>
                  <a:pt x="5476533" y="5839828"/>
                  <a:pt x="5476533" y="5825113"/>
                </a:cubicBezTo>
                <a:cubicBezTo>
                  <a:pt x="5476533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8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4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5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8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0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6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2" y="5934674"/>
                  <a:pt x="4845691" y="5931261"/>
                  <a:pt x="4861118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7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0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5" y="5906851"/>
                  <a:pt x="4917025" y="5903591"/>
                </a:cubicBezTo>
                <a:lnTo>
                  <a:pt x="4917025" y="5798350"/>
                </a:lnTo>
                <a:cubicBezTo>
                  <a:pt x="4917025" y="5772516"/>
                  <a:pt x="4909653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1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89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4" y="5934674"/>
                  <a:pt x="4694292" y="5934674"/>
                </a:cubicBezTo>
                <a:cubicBezTo>
                  <a:pt x="4699208" y="5934674"/>
                  <a:pt x="4705078" y="5933991"/>
                  <a:pt x="4711904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1" y="5912693"/>
                  <a:pt x="4717365" y="5913786"/>
                  <a:pt x="4712724" y="5914605"/>
                </a:cubicBezTo>
                <a:cubicBezTo>
                  <a:pt x="4708082" y="5915424"/>
                  <a:pt x="4703576" y="5915834"/>
                  <a:pt x="4699208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8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4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0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4" y="2722782"/>
                  <a:pt x="4976068" y="2711200"/>
                  <a:pt x="4962251" y="2696163"/>
                </a:cubicBezTo>
                <a:cubicBezTo>
                  <a:pt x="4948434" y="2681126"/>
                  <a:pt x="4937664" y="2663854"/>
                  <a:pt x="4929942" y="2644347"/>
                </a:cubicBezTo>
                <a:cubicBezTo>
                  <a:pt x="4922220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4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39" y="2661415"/>
                  <a:pt x="4740357" y="2700430"/>
                </a:cubicBezTo>
                <a:cubicBezTo>
                  <a:pt x="4754174" y="2739444"/>
                  <a:pt x="4773478" y="2773785"/>
                  <a:pt x="4798269" y="2803453"/>
                </a:cubicBezTo>
                <a:cubicBezTo>
                  <a:pt x="4823059" y="2833120"/>
                  <a:pt x="4852929" y="2856284"/>
                  <a:pt x="4887880" y="2872947"/>
                </a:cubicBezTo>
                <a:cubicBezTo>
                  <a:pt x="4922830" y="2889609"/>
                  <a:pt x="4961438" y="2897941"/>
                  <a:pt x="5003704" y="2897941"/>
                </a:cubicBezTo>
                <a:cubicBezTo>
                  <a:pt x="5045156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8" y="2968292"/>
                  <a:pt x="5145132" y="2985132"/>
                  <a:pt x="5118309" y="2995610"/>
                </a:cubicBezTo>
                <a:cubicBezTo>
                  <a:pt x="5091486" y="3006088"/>
                  <a:pt x="5062226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6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1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1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0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2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7" y="2503135"/>
                  <a:pt x="4226820" y="2484362"/>
                  <a:pt x="4241856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4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C099C16-5948-1DC0-4384-C037296B4261}"/>
              </a:ext>
            </a:extLst>
          </p:cNvPr>
          <p:cNvSpPr txBox="1"/>
          <p:nvPr/>
        </p:nvSpPr>
        <p:spPr>
          <a:xfrm>
            <a:off x="18897586" y="3069772"/>
            <a:ext cx="45066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chemeClr val="bg1"/>
                </a:solidFill>
                <a:latin typeface="Raleway" pitchFamily="2" charset="77"/>
              </a:rPr>
              <a:t>Modulo: </a:t>
            </a:r>
          </a:p>
          <a:p>
            <a:r>
              <a:rPr lang="it-IT" sz="4400" b="1" dirty="0">
                <a:solidFill>
                  <a:schemeClr val="bg1"/>
                </a:solidFill>
                <a:latin typeface="Raleway" pitchFamily="2" charset="77"/>
              </a:rPr>
              <a:t>Cyber Security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825C321A-FF31-185C-7993-F5FCC2122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679205">
            <a:off x="8936111" y="-945438"/>
            <a:ext cx="3193952" cy="3193952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469B94F0-CCD8-B104-40C9-8AD6DAD90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8884781" y="4672397"/>
            <a:ext cx="3193952" cy="319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318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TIPOLOGIA DI ATTACCHI: PASSIVI</a:t>
            </a:r>
            <a:endParaRPr lang="it-IT" b="1" dirty="0">
              <a:latin typeface="Raleway" pitchFamily="2" charset="77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82BD449-9366-D2B4-1052-7C8DB73C7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694" y="1297961"/>
            <a:ext cx="5530963" cy="3021391"/>
          </a:xfrm>
          <a:prstGeom prst="round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B8BE0D-9499-B705-E8FC-4B067B4B6DCF}"/>
              </a:ext>
            </a:extLst>
          </p:cNvPr>
          <p:cNvSpPr txBox="1"/>
          <p:nvPr/>
        </p:nvSpPr>
        <p:spPr>
          <a:xfrm>
            <a:off x="394694" y="4394569"/>
            <a:ext cx="1880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Raleway" pitchFamily="2" charset="77"/>
              </a:rPr>
              <a:t>Traffic </a:t>
            </a:r>
            <a:r>
              <a:rPr lang="it-IT" dirty="0" err="1">
                <a:latin typeface="Raleway" pitchFamily="2" charset="77"/>
              </a:rPr>
              <a:t>analysis</a:t>
            </a:r>
            <a:endParaRPr lang="it-IT" dirty="0">
              <a:latin typeface="Raleway" pitchFamily="2" charset="77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73F894C2-EF7F-DFFF-5A41-F3A2367C5DCB}"/>
              </a:ext>
            </a:extLst>
          </p:cNvPr>
          <p:cNvSpPr/>
          <p:nvPr/>
        </p:nvSpPr>
        <p:spPr>
          <a:xfrm>
            <a:off x="7234751" y="110559"/>
            <a:ext cx="4306085" cy="244269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Raleway" pitchFamily="2" charset="77"/>
              </a:rPr>
              <a:t>L’attaccante non altera i dati. </a:t>
            </a:r>
          </a:p>
          <a:p>
            <a:pPr algn="ctr"/>
            <a:r>
              <a:rPr lang="it-IT" sz="2000" dirty="0">
                <a:latin typeface="Raleway" pitchFamily="2" charset="77"/>
              </a:rPr>
              <a:t>Sono difficili da rilevare e facili da prevenire</a:t>
            </a:r>
            <a:endParaRPr lang="it-IT" sz="1600" dirty="0">
              <a:latin typeface="Raleway" pitchFamily="2" charset="77"/>
            </a:endParaRP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FE13A142-3166-4557-D277-CD43D63084BC}"/>
              </a:ext>
            </a:extLst>
          </p:cNvPr>
          <p:cNvSpPr/>
          <p:nvPr/>
        </p:nvSpPr>
        <p:spPr>
          <a:xfrm>
            <a:off x="2275375" y="4450390"/>
            <a:ext cx="3650282" cy="11096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Raleway" pitchFamily="2" charset="77"/>
              </a:rPr>
              <a:t>Si ascolta il traffico e lo si studia per capirne la cifratura</a:t>
            </a:r>
            <a:endParaRPr lang="it-IT" sz="1400" dirty="0"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139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TIPOLOGIA DI ATTACCHI: ATTIVI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B8BE0D-9499-B705-E8FC-4B067B4B6DCF}"/>
              </a:ext>
            </a:extLst>
          </p:cNvPr>
          <p:cNvSpPr txBox="1"/>
          <p:nvPr/>
        </p:nvSpPr>
        <p:spPr>
          <a:xfrm>
            <a:off x="394694" y="4394569"/>
            <a:ext cx="1880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latin typeface="Raleway" pitchFamily="2" charset="77"/>
              </a:rPr>
              <a:t>Masquerade</a:t>
            </a:r>
            <a:endParaRPr lang="it-IT" dirty="0">
              <a:latin typeface="Raleway" pitchFamily="2" charset="77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73F894C2-EF7F-DFFF-5A41-F3A2367C5DCB}"/>
              </a:ext>
            </a:extLst>
          </p:cNvPr>
          <p:cNvSpPr/>
          <p:nvPr/>
        </p:nvSpPr>
        <p:spPr>
          <a:xfrm>
            <a:off x="7234751" y="110559"/>
            <a:ext cx="4306085" cy="244269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Raleway" pitchFamily="2" charset="77"/>
              </a:rPr>
              <a:t>L’attaccante modifica i dati.</a:t>
            </a:r>
          </a:p>
          <a:p>
            <a:pPr algn="ctr"/>
            <a:r>
              <a:rPr lang="it-IT" sz="2000" dirty="0">
                <a:latin typeface="Raleway" pitchFamily="2" charset="77"/>
              </a:rPr>
              <a:t>Sono difficili da prevenire e facili da rilevare</a:t>
            </a:r>
            <a:endParaRPr lang="it-IT" sz="1600" dirty="0">
              <a:latin typeface="Raleway" pitchFamily="2" charset="77"/>
            </a:endParaRP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FE13A142-3166-4557-D277-CD43D63084BC}"/>
              </a:ext>
            </a:extLst>
          </p:cNvPr>
          <p:cNvSpPr/>
          <p:nvPr/>
        </p:nvSpPr>
        <p:spPr>
          <a:xfrm>
            <a:off x="1984430" y="4404205"/>
            <a:ext cx="3650282" cy="11096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Raleway" pitchFamily="2" charset="77"/>
              </a:rPr>
              <a:t>L’attaccante si finge qualcun altro (phishing)</a:t>
            </a:r>
            <a:endParaRPr lang="it-IT" sz="1400" dirty="0">
              <a:latin typeface="Raleway" pitchFamily="2" charset="77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943A658-0E83-7BFD-7621-95BA539B2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694" y="1322769"/>
            <a:ext cx="5050371" cy="2707729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830653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TIPOLOGIA DI ATTACCHI: ATTIVI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B8BE0D-9499-B705-E8FC-4B067B4B6DCF}"/>
              </a:ext>
            </a:extLst>
          </p:cNvPr>
          <p:cNvSpPr txBox="1"/>
          <p:nvPr/>
        </p:nvSpPr>
        <p:spPr>
          <a:xfrm>
            <a:off x="394694" y="4394569"/>
            <a:ext cx="1589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Raleway" pitchFamily="2" charset="77"/>
              </a:rPr>
              <a:t>Man in the middle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73F894C2-EF7F-DFFF-5A41-F3A2367C5DCB}"/>
              </a:ext>
            </a:extLst>
          </p:cNvPr>
          <p:cNvSpPr/>
          <p:nvPr/>
        </p:nvSpPr>
        <p:spPr>
          <a:xfrm>
            <a:off x="7234751" y="110559"/>
            <a:ext cx="4306085" cy="244269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Raleway" pitchFamily="2" charset="77"/>
              </a:rPr>
              <a:t>L’attaccante modifica i dati.</a:t>
            </a:r>
          </a:p>
          <a:p>
            <a:pPr algn="ctr"/>
            <a:r>
              <a:rPr lang="it-IT" sz="2000" dirty="0">
                <a:latin typeface="Raleway" pitchFamily="2" charset="77"/>
              </a:rPr>
              <a:t>Sono difficili da prevenire e facili da rilevare</a:t>
            </a:r>
            <a:endParaRPr lang="it-IT" sz="1600" dirty="0">
              <a:latin typeface="Raleway" pitchFamily="2" charset="77"/>
            </a:endParaRP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FE13A142-3166-4557-D277-CD43D63084BC}"/>
              </a:ext>
            </a:extLst>
          </p:cNvPr>
          <p:cNvSpPr/>
          <p:nvPr/>
        </p:nvSpPr>
        <p:spPr>
          <a:xfrm>
            <a:off x="1984430" y="4408678"/>
            <a:ext cx="3650282" cy="11096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Raleway" pitchFamily="2" charset="77"/>
              </a:rPr>
              <a:t>L’attaccante modifica il messaggio relativo al destinatario</a:t>
            </a:r>
            <a:endParaRPr lang="it-IT" sz="1400" dirty="0">
              <a:latin typeface="Raleway" pitchFamily="2" charset="77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E9D050D-864C-EFFC-C7AE-1681C606F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5" y="1339673"/>
            <a:ext cx="5024951" cy="2664286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607234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TIPOLOGIA DI ATTACCHI: ATTIVI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B8BE0D-9499-B705-E8FC-4B067B4B6DCF}"/>
              </a:ext>
            </a:extLst>
          </p:cNvPr>
          <p:cNvSpPr txBox="1"/>
          <p:nvPr/>
        </p:nvSpPr>
        <p:spPr>
          <a:xfrm>
            <a:off x="394694" y="4394569"/>
            <a:ext cx="1589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latin typeface="Raleway" pitchFamily="2" charset="77"/>
              </a:rPr>
              <a:t>Denial</a:t>
            </a:r>
            <a:r>
              <a:rPr lang="it-IT" dirty="0">
                <a:latin typeface="Raleway" pitchFamily="2" charset="77"/>
              </a:rPr>
              <a:t> of service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73F894C2-EF7F-DFFF-5A41-F3A2367C5DCB}"/>
              </a:ext>
            </a:extLst>
          </p:cNvPr>
          <p:cNvSpPr/>
          <p:nvPr/>
        </p:nvSpPr>
        <p:spPr>
          <a:xfrm>
            <a:off x="7234751" y="110559"/>
            <a:ext cx="4306085" cy="244269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Raleway" pitchFamily="2" charset="77"/>
              </a:rPr>
              <a:t>L’attaccante modifica i dati.</a:t>
            </a:r>
          </a:p>
          <a:p>
            <a:pPr algn="ctr"/>
            <a:r>
              <a:rPr lang="it-IT" sz="2000" dirty="0">
                <a:latin typeface="Raleway" pitchFamily="2" charset="77"/>
              </a:rPr>
              <a:t>Sono difficili da prevenire e facili da rilevare</a:t>
            </a:r>
            <a:endParaRPr lang="it-IT" sz="1600" dirty="0">
              <a:latin typeface="Raleway" pitchFamily="2" charset="77"/>
            </a:endParaRP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FE13A142-3166-4557-D277-CD43D63084BC}"/>
              </a:ext>
            </a:extLst>
          </p:cNvPr>
          <p:cNvSpPr/>
          <p:nvPr/>
        </p:nvSpPr>
        <p:spPr>
          <a:xfrm>
            <a:off x="1984430" y="4408678"/>
            <a:ext cx="3650282" cy="11096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Raleway" pitchFamily="2" charset="77"/>
              </a:rPr>
              <a:t>L’attaccante manda un gran numero di richieste e manda in down il server </a:t>
            </a:r>
            <a:endParaRPr lang="it-IT" sz="1400" dirty="0">
              <a:latin typeface="Raleway" pitchFamily="2" charset="77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C7FE6ED-3741-3A83-79B0-D987749CB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694" y="1234675"/>
            <a:ext cx="4647727" cy="2893868"/>
          </a:xfrm>
          <a:prstGeom prst="roundRect">
            <a:avLst/>
          </a:prstGeom>
        </p:spPr>
      </p:pic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846ABB46-5F73-9D79-2D4A-F7FEB605239F}"/>
              </a:ext>
            </a:extLst>
          </p:cNvPr>
          <p:cNvSpPr/>
          <p:nvPr/>
        </p:nvSpPr>
        <p:spPr>
          <a:xfrm>
            <a:off x="6096000" y="4408678"/>
            <a:ext cx="5444836" cy="1728886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Raleway" pitchFamily="2" charset="77"/>
              </a:rPr>
              <a:t>Per proteggersi metto un numero massimo di richieste per utente, ma è nata la variante </a:t>
            </a:r>
            <a:r>
              <a:rPr lang="it-IT" dirty="0" err="1">
                <a:latin typeface="Raleway" pitchFamily="2" charset="77"/>
              </a:rPr>
              <a:t>DDoS</a:t>
            </a:r>
            <a:r>
              <a:rPr lang="it-IT" dirty="0">
                <a:latin typeface="Raleway" pitchFamily="2" charset="77"/>
              </a:rPr>
              <a:t> che esegue il </a:t>
            </a:r>
            <a:r>
              <a:rPr lang="it-IT" dirty="0" err="1">
                <a:latin typeface="Raleway" pitchFamily="2" charset="77"/>
              </a:rPr>
              <a:t>DoS</a:t>
            </a:r>
            <a:r>
              <a:rPr lang="it-IT" dirty="0">
                <a:latin typeface="Raleway" pitchFamily="2" charset="77"/>
              </a:rPr>
              <a:t> attraverso più PC infetti</a:t>
            </a:r>
            <a:endParaRPr lang="it-IT" sz="1400" dirty="0"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68129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MALWARE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74181354-A925-81EC-64E2-782C5824807B}"/>
              </a:ext>
            </a:extLst>
          </p:cNvPr>
          <p:cNvSpPr/>
          <p:nvPr/>
        </p:nvSpPr>
        <p:spPr>
          <a:xfrm>
            <a:off x="277091" y="1168556"/>
            <a:ext cx="11623964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Raleway" pitchFamily="2" charset="77"/>
              </a:rPr>
              <a:t>È un file o un codice che infetta i dispositivi altrui</a:t>
            </a:r>
            <a:endParaRPr lang="it-IT" sz="1600" dirty="0">
              <a:latin typeface="Raleway" pitchFamily="2" charset="77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13F9B80C-FC2C-678C-42B6-283A2263CA2E}"/>
              </a:ext>
            </a:extLst>
          </p:cNvPr>
          <p:cNvSpPr/>
          <p:nvPr/>
        </p:nvSpPr>
        <p:spPr>
          <a:xfrm>
            <a:off x="1115289" y="2737050"/>
            <a:ext cx="2452254" cy="78970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Virus</a:t>
            </a:r>
          </a:p>
          <a:p>
            <a:pPr algn="ctr"/>
            <a:r>
              <a:rPr lang="it-IT" sz="1200" dirty="0">
                <a:latin typeface="Raleway" pitchFamily="2" charset="77"/>
              </a:rPr>
              <a:t>Programma infetto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1EA00B3B-5306-EDD1-F88C-99414F882505}"/>
              </a:ext>
            </a:extLst>
          </p:cNvPr>
          <p:cNvSpPr/>
          <p:nvPr/>
        </p:nvSpPr>
        <p:spPr>
          <a:xfrm>
            <a:off x="4862946" y="5184530"/>
            <a:ext cx="2452254" cy="78970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latin typeface="Raleway" pitchFamily="2" charset="77"/>
              </a:rPr>
              <a:t>Polymorphic</a:t>
            </a:r>
            <a:endParaRPr lang="it-IT" b="1" dirty="0">
              <a:latin typeface="Raleway" pitchFamily="2" charset="77"/>
            </a:endParaRPr>
          </a:p>
          <a:p>
            <a:pPr algn="ctr"/>
            <a:r>
              <a:rPr lang="it-IT" sz="1200" dirty="0">
                <a:latin typeface="Raleway" pitchFamily="2" charset="77"/>
              </a:rPr>
              <a:t>Cambiano tipo nel tempo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72529E7C-D53F-9F48-9A6B-84053776A0D8}"/>
              </a:ext>
            </a:extLst>
          </p:cNvPr>
          <p:cNvSpPr/>
          <p:nvPr/>
        </p:nvSpPr>
        <p:spPr>
          <a:xfrm>
            <a:off x="8624457" y="3952011"/>
            <a:ext cx="2452254" cy="78970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latin typeface="Raleway" pitchFamily="2" charset="77"/>
              </a:rPr>
              <a:t>Keylogger</a:t>
            </a:r>
            <a:endParaRPr lang="it-IT" b="1" dirty="0">
              <a:latin typeface="Raleway" pitchFamily="2" charset="77"/>
            </a:endParaRPr>
          </a:p>
          <a:p>
            <a:pPr algn="ctr"/>
            <a:r>
              <a:rPr lang="it-IT" sz="1200" dirty="0">
                <a:latin typeface="Raleway" pitchFamily="2" charset="77"/>
              </a:rPr>
              <a:t>Legge ciò che si scrive sulla tastiera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9AEF0A90-0A68-63BF-A04B-0DD0E515334A}"/>
              </a:ext>
            </a:extLst>
          </p:cNvPr>
          <p:cNvSpPr/>
          <p:nvPr/>
        </p:nvSpPr>
        <p:spPr>
          <a:xfrm>
            <a:off x="1115289" y="3952010"/>
            <a:ext cx="2452254" cy="78970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Worms</a:t>
            </a:r>
          </a:p>
          <a:p>
            <a:pPr algn="ctr"/>
            <a:r>
              <a:rPr lang="it-IT" sz="1200" dirty="0">
                <a:latin typeface="Raleway" pitchFamily="2" charset="77"/>
              </a:rPr>
              <a:t>Autonomi, in grado di replicarsi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00C0275-2538-5391-1052-3780D0E41520}"/>
              </a:ext>
            </a:extLst>
          </p:cNvPr>
          <p:cNvSpPr/>
          <p:nvPr/>
        </p:nvSpPr>
        <p:spPr>
          <a:xfrm>
            <a:off x="4869873" y="3952012"/>
            <a:ext cx="2452254" cy="78970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Ransomware</a:t>
            </a:r>
          </a:p>
          <a:p>
            <a:pPr algn="ctr"/>
            <a:r>
              <a:rPr lang="it-IT" sz="1200" dirty="0">
                <a:latin typeface="Raleway" pitchFamily="2" charset="77"/>
              </a:rPr>
              <a:t>Blocca i PC e bisogna pagare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9BBECC65-14E7-C0F1-D4B9-CFEF15D46265}"/>
              </a:ext>
            </a:extLst>
          </p:cNvPr>
          <p:cNvSpPr/>
          <p:nvPr/>
        </p:nvSpPr>
        <p:spPr>
          <a:xfrm>
            <a:off x="4869873" y="2712169"/>
            <a:ext cx="2452254" cy="78970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Trojan</a:t>
            </a:r>
          </a:p>
          <a:p>
            <a:pPr algn="ctr"/>
            <a:r>
              <a:rPr lang="it-IT" sz="1200" dirty="0">
                <a:latin typeface="Raleway" pitchFamily="2" charset="77"/>
              </a:rPr>
              <a:t>Silenzioso</a:t>
            </a:r>
            <a:endParaRPr lang="it-IT" dirty="0">
              <a:latin typeface="Raleway" pitchFamily="2" charset="77"/>
            </a:endParaRP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4EFB6020-4CE0-A972-CA1C-621AC6101099}"/>
              </a:ext>
            </a:extLst>
          </p:cNvPr>
          <p:cNvSpPr/>
          <p:nvPr/>
        </p:nvSpPr>
        <p:spPr>
          <a:xfrm>
            <a:off x="8624457" y="2712169"/>
            <a:ext cx="2452254" cy="78970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Spyware</a:t>
            </a:r>
          </a:p>
          <a:p>
            <a:pPr algn="ctr"/>
            <a:r>
              <a:rPr lang="it-IT" sz="1200" dirty="0">
                <a:latin typeface="Raleway" pitchFamily="2" charset="77"/>
              </a:rPr>
              <a:t>Spia il contenuto dei PC in maniera silenziosa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7CBE755-1594-66E6-F77A-86976B1AD802}"/>
              </a:ext>
            </a:extLst>
          </p:cNvPr>
          <p:cNvSpPr txBox="1"/>
          <p:nvPr/>
        </p:nvSpPr>
        <p:spPr>
          <a:xfrm>
            <a:off x="4772891" y="2127254"/>
            <a:ext cx="2646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Raleway" pitchFamily="2" charset="77"/>
              </a:rPr>
              <a:t>Tipi di Malware</a:t>
            </a:r>
          </a:p>
        </p:txBody>
      </p:sp>
    </p:spTree>
    <p:extLst>
      <p:ext uri="{BB962C8B-B14F-4D97-AF65-F5344CB8AC3E}">
        <p14:creationId xmlns:p14="http://schemas.microsoft.com/office/powerpoint/2010/main" val="4213975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MALWARE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12EC75BE-0128-E2FF-02A4-F884051C8F1E}"/>
              </a:ext>
            </a:extLst>
          </p:cNvPr>
          <p:cNvSpPr/>
          <p:nvPr/>
        </p:nvSpPr>
        <p:spPr>
          <a:xfrm>
            <a:off x="1185942" y="1625598"/>
            <a:ext cx="2286000" cy="409786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7DA9431-119B-32B2-B073-6BF44D5C815A}"/>
              </a:ext>
            </a:extLst>
          </p:cNvPr>
          <p:cNvSpPr txBox="1"/>
          <p:nvPr/>
        </p:nvSpPr>
        <p:spPr>
          <a:xfrm>
            <a:off x="1633552" y="3426587"/>
            <a:ext cx="139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Zero-days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26160EEB-3E44-0B06-858E-A8429C38C33B}"/>
              </a:ext>
            </a:extLst>
          </p:cNvPr>
          <p:cNvSpPr/>
          <p:nvPr/>
        </p:nvSpPr>
        <p:spPr>
          <a:xfrm>
            <a:off x="4953000" y="1625598"/>
            <a:ext cx="2286000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EB1FECF-97B5-3455-BE81-B71A2E511831}"/>
              </a:ext>
            </a:extLst>
          </p:cNvPr>
          <p:cNvSpPr txBox="1"/>
          <p:nvPr/>
        </p:nvSpPr>
        <p:spPr>
          <a:xfrm>
            <a:off x="5130800" y="3288087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Exploit Kit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0C6EB38E-3EC4-253E-1D36-04A90191B1F4}"/>
              </a:ext>
            </a:extLst>
          </p:cNvPr>
          <p:cNvSpPr/>
          <p:nvPr/>
        </p:nvSpPr>
        <p:spPr>
          <a:xfrm>
            <a:off x="8720058" y="1608485"/>
            <a:ext cx="2286000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A8B6E88-7031-ACF4-DC99-93C57AC25FE0}"/>
              </a:ext>
            </a:extLst>
          </p:cNvPr>
          <p:cNvSpPr txBox="1"/>
          <p:nvPr/>
        </p:nvSpPr>
        <p:spPr>
          <a:xfrm>
            <a:off x="8897858" y="3270974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Botnet</a:t>
            </a:r>
          </a:p>
        </p:txBody>
      </p:sp>
    </p:spTree>
    <p:extLst>
      <p:ext uri="{BB962C8B-B14F-4D97-AF65-F5344CB8AC3E}">
        <p14:creationId xmlns:p14="http://schemas.microsoft.com/office/powerpoint/2010/main" val="3126782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MALWARE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12EC75BE-0128-E2FF-02A4-F884051C8F1E}"/>
              </a:ext>
            </a:extLst>
          </p:cNvPr>
          <p:cNvSpPr/>
          <p:nvPr/>
        </p:nvSpPr>
        <p:spPr>
          <a:xfrm>
            <a:off x="1185942" y="1625598"/>
            <a:ext cx="6053058" cy="409786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7DA9431-119B-32B2-B073-6BF44D5C815A}"/>
              </a:ext>
            </a:extLst>
          </p:cNvPr>
          <p:cNvSpPr txBox="1"/>
          <p:nvPr/>
        </p:nvSpPr>
        <p:spPr>
          <a:xfrm>
            <a:off x="1695768" y="1847169"/>
            <a:ext cx="139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Zero-days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26160EEB-3E44-0B06-858E-A8429C38C33B}"/>
              </a:ext>
            </a:extLst>
          </p:cNvPr>
          <p:cNvSpPr/>
          <p:nvPr/>
        </p:nvSpPr>
        <p:spPr>
          <a:xfrm>
            <a:off x="9545782" y="1608485"/>
            <a:ext cx="1312718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0C6EB38E-3EC4-253E-1D36-04A90191B1F4}"/>
              </a:ext>
            </a:extLst>
          </p:cNvPr>
          <p:cNvSpPr/>
          <p:nvPr/>
        </p:nvSpPr>
        <p:spPr>
          <a:xfrm>
            <a:off x="7998002" y="1625597"/>
            <a:ext cx="1312718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EB1FECF-97B5-3455-BE81-B71A2E511831}"/>
              </a:ext>
            </a:extLst>
          </p:cNvPr>
          <p:cNvSpPr txBox="1"/>
          <p:nvPr/>
        </p:nvSpPr>
        <p:spPr>
          <a:xfrm>
            <a:off x="7689161" y="3288086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Exploit Kit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A8B6E88-7031-ACF4-DC99-93C57AC25FE0}"/>
              </a:ext>
            </a:extLst>
          </p:cNvPr>
          <p:cNvSpPr txBox="1"/>
          <p:nvPr/>
        </p:nvSpPr>
        <p:spPr>
          <a:xfrm>
            <a:off x="9283010" y="3274050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Botnet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EA75BC3-99F0-4A41-5D1E-995B336DC099}"/>
              </a:ext>
            </a:extLst>
          </p:cNvPr>
          <p:cNvSpPr txBox="1"/>
          <p:nvPr/>
        </p:nvSpPr>
        <p:spPr>
          <a:xfrm>
            <a:off x="1857198" y="2474201"/>
            <a:ext cx="4710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Sono i malware visti per la prima volta.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Gli attaccanti ormai sono in grado di creare Zero-days con una facilità unica, basta cambiare un nonnulla nel codice.</a:t>
            </a:r>
          </a:p>
        </p:txBody>
      </p:sp>
      <p:pic>
        <p:nvPicPr>
          <p:cNvPr id="2052" name="Picture 4" descr="Zero-day in Chrome, IE e Safari, una minaccia in aumento: come difendersi -  Cyber Security 360">
            <a:extLst>
              <a:ext uri="{FF2B5EF4-FFF2-40B4-BE49-F238E27FC236}">
                <a16:creationId xmlns:a16="http://schemas.microsoft.com/office/drawing/2014/main" id="{45EEA9A3-EABA-D486-4B52-546AC9B05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528" y="3879665"/>
            <a:ext cx="2287886" cy="1286936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447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MALWARE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12EC75BE-0128-E2FF-02A4-F884051C8F1E}"/>
              </a:ext>
            </a:extLst>
          </p:cNvPr>
          <p:cNvSpPr/>
          <p:nvPr/>
        </p:nvSpPr>
        <p:spPr>
          <a:xfrm>
            <a:off x="1185942" y="1625598"/>
            <a:ext cx="1312718" cy="409786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7DA9431-119B-32B2-B073-6BF44D5C815A}"/>
              </a:ext>
            </a:extLst>
          </p:cNvPr>
          <p:cNvSpPr txBox="1"/>
          <p:nvPr/>
        </p:nvSpPr>
        <p:spPr>
          <a:xfrm>
            <a:off x="1225412" y="3305198"/>
            <a:ext cx="139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Zero-days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26160EEB-3E44-0B06-858E-A8429C38C33B}"/>
              </a:ext>
            </a:extLst>
          </p:cNvPr>
          <p:cNvSpPr/>
          <p:nvPr/>
        </p:nvSpPr>
        <p:spPr>
          <a:xfrm>
            <a:off x="9545782" y="1608485"/>
            <a:ext cx="1312718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0C6EB38E-3EC4-253E-1D36-04A90191B1F4}"/>
              </a:ext>
            </a:extLst>
          </p:cNvPr>
          <p:cNvSpPr/>
          <p:nvPr/>
        </p:nvSpPr>
        <p:spPr>
          <a:xfrm>
            <a:off x="2961049" y="1608485"/>
            <a:ext cx="6004813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EB1FECF-97B5-3455-BE81-B71A2E511831}"/>
              </a:ext>
            </a:extLst>
          </p:cNvPr>
          <p:cNvSpPr txBox="1"/>
          <p:nvPr/>
        </p:nvSpPr>
        <p:spPr>
          <a:xfrm>
            <a:off x="3024731" y="1762616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Exploit Kit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A8B6E88-7031-ACF4-DC99-93C57AC25FE0}"/>
              </a:ext>
            </a:extLst>
          </p:cNvPr>
          <p:cNvSpPr txBox="1"/>
          <p:nvPr/>
        </p:nvSpPr>
        <p:spPr>
          <a:xfrm>
            <a:off x="9283010" y="3274050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Botnet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123AA70-5F39-3E77-9472-39ECA0241F37}"/>
              </a:ext>
            </a:extLst>
          </p:cNvPr>
          <p:cNvSpPr txBox="1"/>
          <p:nvPr/>
        </p:nvSpPr>
        <p:spPr>
          <a:xfrm>
            <a:off x="3608182" y="2349126"/>
            <a:ext cx="4710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Sono kit sviluppati da cyber criminali e vengono venduti nel dark web.</a:t>
            </a:r>
          </a:p>
        </p:txBody>
      </p:sp>
      <p:pic>
        <p:nvPicPr>
          <p:cNvPr id="3074" name="Picture 2" descr="What Is an Exploit Kit? How It Works and Examples">
            <a:extLst>
              <a:ext uri="{FF2B5EF4-FFF2-40B4-BE49-F238E27FC236}">
                <a16:creationId xmlns:a16="http://schemas.microsoft.com/office/drawing/2014/main" id="{31FE131E-B082-CBB7-24F6-F1AAC3B33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1711" y="3368288"/>
            <a:ext cx="5403273" cy="1841897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05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MALWARE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12EC75BE-0128-E2FF-02A4-F884051C8F1E}"/>
              </a:ext>
            </a:extLst>
          </p:cNvPr>
          <p:cNvSpPr/>
          <p:nvPr/>
        </p:nvSpPr>
        <p:spPr>
          <a:xfrm>
            <a:off x="1185942" y="1625598"/>
            <a:ext cx="1312718" cy="409786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7DA9431-119B-32B2-B073-6BF44D5C815A}"/>
              </a:ext>
            </a:extLst>
          </p:cNvPr>
          <p:cNvSpPr txBox="1"/>
          <p:nvPr/>
        </p:nvSpPr>
        <p:spPr>
          <a:xfrm>
            <a:off x="1225412" y="3305198"/>
            <a:ext cx="139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Zero-days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26160EEB-3E44-0B06-858E-A8429C38C33B}"/>
              </a:ext>
            </a:extLst>
          </p:cNvPr>
          <p:cNvSpPr/>
          <p:nvPr/>
        </p:nvSpPr>
        <p:spPr>
          <a:xfrm>
            <a:off x="4736157" y="1608485"/>
            <a:ext cx="6122343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0C6EB38E-3EC4-253E-1D36-04A90191B1F4}"/>
              </a:ext>
            </a:extLst>
          </p:cNvPr>
          <p:cNvSpPr/>
          <p:nvPr/>
        </p:nvSpPr>
        <p:spPr>
          <a:xfrm>
            <a:off x="2961049" y="1608485"/>
            <a:ext cx="1312719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EB1FECF-97B5-3455-BE81-B71A2E511831}"/>
              </a:ext>
            </a:extLst>
          </p:cNvPr>
          <p:cNvSpPr txBox="1"/>
          <p:nvPr/>
        </p:nvSpPr>
        <p:spPr>
          <a:xfrm>
            <a:off x="2652208" y="3305198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Exploit Kit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A8B6E88-7031-ACF4-DC99-93C57AC25FE0}"/>
              </a:ext>
            </a:extLst>
          </p:cNvPr>
          <p:cNvSpPr txBox="1"/>
          <p:nvPr/>
        </p:nvSpPr>
        <p:spPr>
          <a:xfrm>
            <a:off x="4736157" y="1777760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Botnet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5F3F091-D5F0-015D-B2D7-13D4772BF256}"/>
              </a:ext>
            </a:extLst>
          </p:cNvPr>
          <p:cNvSpPr txBox="1"/>
          <p:nvPr/>
        </p:nvSpPr>
        <p:spPr>
          <a:xfrm>
            <a:off x="5442055" y="2316367"/>
            <a:ext cx="4710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Rete di malware infetti che sono sotto il controllo di un singolo attaccante. 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Una botnet consiste in dei bot, un </a:t>
            </a:r>
            <a:r>
              <a:rPr lang="it-IT" dirty="0" err="1">
                <a:solidFill>
                  <a:schemeClr val="bg1"/>
                </a:solidFill>
                <a:latin typeface="Raleway" pitchFamily="2" charset="77"/>
              </a:rPr>
              <a:t>command</a:t>
            </a:r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 e un control server (che invia comandi ai bot), un </a:t>
            </a:r>
            <a:r>
              <a:rPr lang="it-IT" dirty="0" err="1">
                <a:solidFill>
                  <a:schemeClr val="bg1"/>
                </a:solidFill>
                <a:latin typeface="Raleway" pitchFamily="2" charset="77"/>
              </a:rPr>
              <a:t>botmaster</a:t>
            </a:r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.</a:t>
            </a:r>
          </a:p>
        </p:txBody>
      </p:sp>
      <p:pic>
        <p:nvPicPr>
          <p:cNvPr id="4098" name="Picture 2" descr="Cos'è una botnet e come prevenirne gli attacchi?">
            <a:extLst>
              <a:ext uri="{FF2B5EF4-FFF2-40B4-BE49-F238E27FC236}">
                <a16:creationId xmlns:a16="http://schemas.microsoft.com/office/drawing/2014/main" id="{3AE2D30E-E984-C507-D3BE-5B523162F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262" y="3793695"/>
            <a:ext cx="3757205" cy="170786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074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Sicurezza in rete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7C1EC4E-97A0-A75E-E3B5-D75D3C965329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CRITTOGRAFIA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A768B39-18CB-71E3-B82E-19D47628C1A2}"/>
              </a:ext>
            </a:extLst>
          </p:cNvPr>
          <p:cNvSpPr txBox="1"/>
          <p:nvPr/>
        </p:nvSpPr>
        <p:spPr>
          <a:xfrm>
            <a:off x="363071" y="1290918"/>
            <a:ext cx="4343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latin typeface="Raleway" pitchFamily="2" charset="77"/>
              </a:rPr>
              <a:t>È la base per molti meccanismi di sicurezza, ma badate bene, </a:t>
            </a:r>
            <a:r>
              <a:rPr lang="it-IT" sz="2000" b="1" dirty="0">
                <a:latin typeface="Raleway" pitchFamily="2" charset="77"/>
              </a:rPr>
              <a:t>NON</a:t>
            </a:r>
            <a:r>
              <a:rPr lang="it-IT" sz="2000" dirty="0">
                <a:latin typeface="Raleway" pitchFamily="2" charset="77"/>
              </a:rPr>
              <a:t> è la soluzione a tutti i problemi di sicurezza!!!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98776CB3-ECF5-EB75-63A4-6FE00E0D1B3E}"/>
              </a:ext>
            </a:extLst>
          </p:cNvPr>
          <p:cNvSpPr/>
          <p:nvPr/>
        </p:nvSpPr>
        <p:spPr>
          <a:xfrm>
            <a:off x="3841377" y="3067483"/>
            <a:ext cx="1730188" cy="2743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Obiettivi principali</a:t>
            </a:r>
            <a:endParaRPr lang="it-IT" b="1" dirty="0">
              <a:latin typeface="Raleway" pitchFamily="2" charset="77"/>
            </a:endParaRPr>
          </a:p>
        </p:txBody>
      </p:sp>
      <p:cxnSp>
        <p:nvCxnSpPr>
          <p:cNvPr id="8" name="Connettore 7 7">
            <a:extLst>
              <a:ext uri="{FF2B5EF4-FFF2-40B4-BE49-F238E27FC236}">
                <a16:creationId xmlns:a16="http://schemas.microsoft.com/office/drawing/2014/main" id="{1F06C39D-5F1C-3AE0-6BB5-86B2FF99C892}"/>
              </a:ext>
            </a:extLst>
          </p:cNvPr>
          <p:cNvCxnSpPr/>
          <p:nvPr/>
        </p:nvCxnSpPr>
        <p:spPr>
          <a:xfrm flipV="1">
            <a:off x="5571565" y="3053201"/>
            <a:ext cx="1945341" cy="1143000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nettore 7 9">
            <a:extLst>
              <a:ext uri="{FF2B5EF4-FFF2-40B4-BE49-F238E27FC236}">
                <a16:creationId xmlns:a16="http://schemas.microsoft.com/office/drawing/2014/main" id="{63CD3792-23B0-515D-7920-C2FC5E05B227}"/>
              </a:ext>
            </a:extLst>
          </p:cNvPr>
          <p:cNvCxnSpPr>
            <a:cxnSpLocks/>
          </p:cNvCxnSpPr>
          <p:nvPr/>
        </p:nvCxnSpPr>
        <p:spPr>
          <a:xfrm>
            <a:off x="5571565" y="4649327"/>
            <a:ext cx="1945341" cy="78328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802EA0FA-D23D-9242-889D-129349015725}"/>
              </a:ext>
            </a:extLst>
          </p:cNvPr>
          <p:cNvSpPr/>
          <p:nvPr/>
        </p:nvSpPr>
        <p:spPr>
          <a:xfrm>
            <a:off x="7516906" y="2696912"/>
            <a:ext cx="3731669" cy="741142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latin typeface="Raleway" pitchFamily="2" charset="77"/>
              </a:rPr>
              <a:t>Comunicazione sicura</a:t>
            </a:r>
            <a:endParaRPr lang="it-IT" sz="1600" b="1" dirty="0">
              <a:latin typeface="Raleway" pitchFamily="2" charset="77"/>
            </a:endParaRP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03643983-7E21-5A4D-C2D0-68160494F308}"/>
              </a:ext>
            </a:extLst>
          </p:cNvPr>
          <p:cNvSpPr/>
          <p:nvPr/>
        </p:nvSpPr>
        <p:spPr>
          <a:xfrm>
            <a:off x="7516906" y="5069541"/>
            <a:ext cx="3731669" cy="741142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latin typeface="Raleway" pitchFamily="2" charset="77"/>
              </a:rPr>
              <a:t>File protetti</a:t>
            </a:r>
            <a:endParaRPr lang="it-IT" sz="1600" b="1" dirty="0"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79638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BFD00D8-DBA1-9D94-C7DC-F4EF72912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679205">
            <a:off x="8936111" y="-945438"/>
            <a:ext cx="3193952" cy="319395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78B71E7-FABC-0DB2-715A-3057330FC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9338445" y="4672397"/>
            <a:ext cx="3193952" cy="3193952"/>
          </a:xfrm>
          <a:prstGeom prst="rect">
            <a:avLst/>
          </a:prstGeom>
        </p:spPr>
      </p:pic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236BDA7-83D3-E041-42B8-DABE665AB197}"/>
              </a:ext>
            </a:extLst>
          </p:cNvPr>
          <p:cNvSpPr/>
          <p:nvPr/>
        </p:nvSpPr>
        <p:spPr>
          <a:xfrm>
            <a:off x="85629" y="-956241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ETIMOLOGIA</a:t>
            </a:r>
            <a:endParaRPr lang="it-IT" b="1" dirty="0"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1153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Sicurezza in rete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7C1EC4E-97A0-A75E-E3B5-D75D3C965329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CRITTOGRAFIA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A768B39-18CB-71E3-B82E-19D47628C1A2}"/>
              </a:ext>
            </a:extLst>
          </p:cNvPr>
          <p:cNvSpPr txBox="1"/>
          <p:nvPr/>
        </p:nvSpPr>
        <p:spPr>
          <a:xfrm>
            <a:off x="363071" y="1290918"/>
            <a:ext cx="4343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latin typeface="Raleway" pitchFamily="2" charset="77"/>
              </a:rPr>
              <a:t>La crittografia (a seconda di come viene implementata) può garantire: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D3C1172D-81B3-3FAD-BB02-2F71F8357E5B}"/>
              </a:ext>
            </a:extLst>
          </p:cNvPr>
          <p:cNvSpPr/>
          <p:nvPr/>
        </p:nvSpPr>
        <p:spPr>
          <a:xfrm>
            <a:off x="5069543" y="1247296"/>
            <a:ext cx="2070846" cy="741142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latin typeface="Raleway" pitchFamily="2" charset="77"/>
              </a:rPr>
              <a:t>Integrity</a:t>
            </a:r>
            <a:endParaRPr lang="it-IT" sz="1600" b="1" dirty="0">
              <a:latin typeface="Raleway" pitchFamily="2" charset="77"/>
            </a:endParaRP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E6AB5B20-1166-904F-9055-7CFB8F15F6AC}"/>
              </a:ext>
            </a:extLst>
          </p:cNvPr>
          <p:cNvSpPr/>
          <p:nvPr/>
        </p:nvSpPr>
        <p:spPr>
          <a:xfrm>
            <a:off x="5069543" y="2277035"/>
            <a:ext cx="2070846" cy="741142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latin typeface="Raleway" pitchFamily="2" charset="77"/>
              </a:rPr>
              <a:t>Confidentiality</a:t>
            </a:r>
            <a:endParaRPr lang="it-IT" sz="1600" b="1" dirty="0">
              <a:latin typeface="Raleway" pitchFamily="2" charset="77"/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A82B8D4D-1B8D-B109-94CF-304B8FF7C80B}"/>
              </a:ext>
            </a:extLst>
          </p:cNvPr>
          <p:cNvSpPr/>
          <p:nvPr/>
        </p:nvSpPr>
        <p:spPr>
          <a:xfrm>
            <a:off x="5069543" y="3240683"/>
            <a:ext cx="2070846" cy="741142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Authentication</a:t>
            </a:r>
            <a:endParaRPr lang="it-IT" sz="1600" b="1" dirty="0">
              <a:latin typeface="Raleway" pitchFamily="2" charset="77"/>
            </a:endParaRP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457BA67F-122C-E180-FB4A-C07D2EEC535E}"/>
              </a:ext>
            </a:extLst>
          </p:cNvPr>
          <p:cNvSpPr/>
          <p:nvPr/>
        </p:nvSpPr>
        <p:spPr>
          <a:xfrm>
            <a:off x="5069543" y="4204331"/>
            <a:ext cx="2070846" cy="741142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Not </a:t>
            </a:r>
            <a:r>
              <a:rPr lang="it-IT" b="1" dirty="0" err="1">
                <a:latin typeface="Raleway" pitchFamily="2" charset="77"/>
              </a:rPr>
              <a:t>repudiation</a:t>
            </a:r>
            <a:endParaRPr lang="it-IT" sz="1400" b="1" dirty="0">
              <a:latin typeface="Raleway" pitchFamily="2" charset="77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406DC7F-2B5D-4156-C97D-435AACBE74E3}"/>
              </a:ext>
            </a:extLst>
          </p:cNvPr>
          <p:cNvSpPr txBox="1"/>
          <p:nvPr/>
        </p:nvSpPr>
        <p:spPr>
          <a:xfrm>
            <a:off x="6548719" y="1433201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Raleway" pitchFamily="2" charset="77"/>
              </a:rPr>
              <a:t>Nessuno ha alterato i dati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773F508-053A-6F4F-A7DA-EDA42962F90D}"/>
              </a:ext>
            </a:extLst>
          </p:cNvPr>
          <p:cNvSpPr txBox="1"/>
          <p:nvPr/>
        </p:nvSpPr>
        <p:spPr>
          <a:xfrm>
            <a:off x="7065861" y="2449434"/>
            <a:ext cx="501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Raleway" pitchFamily="2" charset="77"/>
              </a:rPr>
              <a:t>Ciò che viene mandato è ciò che si riceve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405F15C-4F4F-6D8F-A4E4-32D23CF0DB8C}"/>
              </a:ext>
            </a:extLst>
          </p:cNvPr>
          <p:cNvSpPr txBox="1"/>
          <p:nvPr/>
        </p:nvSpPr>
        <p:spPr>
          <a:xfrm>
            <a:off x="6628058" y="3429000"/>
            <a:ext cx="501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Raleway" pitchFamily="2" charset="77"/>
              </a:rPr>
              <a:t>Si è certi sull’identità del mittente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73CAFF1-2939-1697-8AB5-CF3E45F2AE52}"/>
              </a:ext>
            </a:extLst>
          </p:cNvPr>
          <p:cNvSpPr txBox="1"/>
          <p:nvPr/>
        </p:nvSpPr>
        <p:spPr>
          <a:xfrm>
            <a:off x="7194177" y="4251967"/>
            <a:ext cx="5015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Raleway" pitchFamily="2" charset="77"/>
              </a:rPr>
              <a:t>Nessuno può negare di aver partecipato alla comunicazione</a:t>
            </a:r>
          </a:p>
        </p:txBody>
      </p:sp>
    </p:spTree>
    <p:extLst>
      <p:ext uri="{BB962C8B-B14F-4D97-AF65-F5344CB8AC3E}">
        <p14:creationId xmlns:p14="http://schemas.microsoft.com/office/powerpoint/2010/main" val="3559145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Sicurezza in rete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7C1EC4E-97A0-A75E-E3B5-D75D3C965329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CRITTOGRAFIA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A768B39-18CB-71E3-B82E-19D47628C1A2}"/>
              </a:ext>
            </a:extLst>
          </p:cNvPr>
          <p:cNvSpPr txBox="1"/>
          <p:nvPr/>
        </p:nvSpPr>
        <p:spPr>
          <a:xfrm>
            <a:off x="363071" y="1290918"/>
            <a:ext cx="434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Raleway" pitchFamily="2" charset="77"/>
              </a:rPr>
              <a:t>Da cosa è formata?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D3C1172D-81B3-3FAD-BB02-2F71F8357E5B}"/>
              </a:ext>
            </a:extLst>
          </p:cNvPr>
          <p:cNvSpPr/>
          <p:nvPr/>
        </p:nvSpPr>
        <p:spPr>
          <a:xfrm>
            <a:off x="403177" y="1965547"/>
            <a:ext cx="2070846" cy="268958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 err="1">
                <a:latin typeface="Raleway" pitchFamily="2" charset="77"/>
              </a:rPr>
              <a:t>Plaintext</a:t>
            </a:r>
            <a:endParaRPr lang="it-IT" sz="1600" b="1" dirty="0">
              <a:latin typeface="Raleway" pitchFamily="2" charset="77"/>
            </a:endParaRP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E6AB5B20-1166-904F-9055-7CFB8F15F6AC}"/>
              </a:ext>
            </a:extLst>
          </p:cNvPr>
          <p:cNvSpPr/>
          <p:nvPr/>
        </p:nvSpPr>
        <p:spPr>
          <a:xfrm>
            <a:off x="2721261" y="2020191"/>
            <a:ext cx="2070846" cy="2634935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Algoritmo di </a:t>
            </a:r>
            <a:r>
              <a:rPr lang="it-IT" b="1" dirty="0" err="1">
                <a:latin typeface="Raleway" pitchFamily="2" charset="77"/>
              </a:rPr>
              <a:t>encryption</a:t>
            </a:r>
            <a:endParaRPr lang="it-IT" sz="1600" b="1" dirty="0">
              <a:latin typeface="Raleway" pitchFamily="2" charset="77"/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A82B8D4D-1B8D-B109-94CF-304B8FF7C80B}"/>
              </a:ext>
            </a:extLst>
          </p:cNvPr>
          <p:cNvSpPr/>
          <p:nvPr/>
        </p:nvSpPr>
        <p:spPr>
          <a:xfrm>
            <a:off x="5060577" y="2020192"/>
            <a:ext cx="2070846" cy="260569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Chiave segreta</a:t>
            </a:r>
            <a:endParaRPr lang="it-IT" sz="1600" b="1" dirty="0">
              <a:latin typeface="Raleway" pitchFamily="2" charset="77"/>
            </a:endParaRP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457BA67F-122C-E180-FB4A-C07D2EEC535E}"/>
              </a:ext>
            </a:extLst>
          </p:cNvPr>
          <p:cNvSpPr/>
          <p:nvPr/>
        </p:nvSpPr>
        <p:spPr>
          <a:xfrm>
            <a:off x="7399893" y="2020191"/>
            <a:ext cx="2070846" cy="2605695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latin typeface="Raleway" pitchFamily="2" charset="77"/>
              </a:rPr>
              <a:t>Ciphertext</a:t>
            </a:r>
            <a:endParaRPr lang="it-IT" sz="1400" b="1" dirty="0">
              <a:latin typeface="Raleway" pitchFamily="2" charset="77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C48D00AC-112D-02EB-CE50-FB3BAF420E5F}"/>
              </a:ext>
            </a:extLst>
          </p:cNvPr>
          <p:cNvSpPr/>
          <p:nvPr/>
        </p:nvSpPr>
        <p:spPr>
          <a:xfrm>
            <a:off x="9795946" y="2020192"/>
            <a:ext cx="2070846" cy="260569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Algoritmo di </a:t>
            </a:r>
            <a:r>
              <a:rPr lang="it-IT" b="1" dirty="0" err="1">
                <a:latin typeface="Raleway" pitchFamily="2" charset="77"/>
              </a:rPr>
              <a:t>decryption</a:t>
            </a:r>
            <a:endParaRPr lang="it-IT" sz="1400" b="1" dirty="0">
              <a:latin typeface="Raleway" pitchFamily="2" charset="77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95CEC6B-AF73-B7B2-F259-1E3EA8EAE434}"/>
              </a:ext>
            </a:extLst>
          </p:cNvPr>
          <p:cNvSpPr txBox="1"/>
          <p:nvPr/>
        </p:nvSpPr>
        <p:spPr>
          <a:xfrm>
            <a:off x="3457760" y="5105417"/>
            <a:ext cx="5276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Raleway" pitchFamily="2" charset="77"/>
              </a:rPr>
              <a:t>Ognuno deve essere presente!!!</a:t>
            </a:r>
          </a:p>
        </p:txBody>
      </p:sp>
    </p:spTree>
    <p:extLst>
      <p:ext uri="{BB962C8B-B14F-4D97-AF65-F5344CB8AC3E}">
        <p14:creationId xmlns:p14="http://schemas.microsoft.com/office/powerpoint/2010/main" val="1217616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Sicurezza in rete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7C1EC4E-97A0-A75E-E3B5-D75D3C965329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TIPI DI CRITTOGRAFIA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A159E49D-C754-82EF-2BB3-0D63E46385FC}"/>
              </a:ext>
            </a:extLst>
          </p:cNvPr>
          <p:cNvSpPr/>
          <p:nvPr/>
        </p:nvSpPr>
        <p:spPr>
          <a:xfrm>
            <a:off x="1854541" y="1427018"/>
            <a:ext cx="2902731" cy="432261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 b="1" dirty="0">
              <a:latin typeface="Raleway" pitchFamily="2" charset="77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D2D37C84-1082-4D6A-E6FD-E07F10A34231}"/>
              </a:ext>
            </a:extLst>
          </p:cNvPr>
          <p:cNvSpPr/>
          <p:nvPr/>
        </p:nvSpPr>
        <p:spPr>
          <a:xfrm>
            <a:off x="6611813" y="1449944"/>
            <a:ext cx="2902731" cy="432261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 b="1" dirty="0">
              <a:latin typeface="Raleway" pitchFamily="2" charset="77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4A0D9D3-52FD-9031-1444-3EBB361E68E3}"/>
              </a:ext>
            </a:extLst>
          </p:cNvPr>
          <p:cNvSpPr txBox="1"/>
          <p:nvPr/>
        </p:nvSpPr>
        <p:spPr>
          <a:xfrm>
            <a:off x="2364595" y="3234384"/>
            <a:ext cx="1882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bg1"/>
                </a:solidFill>
                <a:latin typeface="Raleway" pitchFamily="2" charset="77"/>
              </a:rPr>
              <a:t>Crittografia simmetrica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25DDDCE-2F77-A2D6-9F82-8569909CE6AC}"/>
              </a:ext>
            </a:extLst>
          </p:cNvPr>
          <p:cNvSpPr txBox="1"/>
          <p:nvPr/>
        </p:nvSpPr>
        <p:spPr>
          <a:xfrm>
            <a:off x="7121867" y="3234384"/>
            <a:ext cx="1882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bg1"/>
                </a:solidFill>
                <a:latin typeface="Raleway" pitchFamily="2" charset="77"/>
              </a:rPr>
              <a:t>Crittografia asimmetrica</a:t>
            </a:r>
          </a:p>
        </p:txBody>
      </p:sp>
    </p:spTree>
    <p:extLst>
      <p:ext uri="{BB962C8B-B14F-4D97-AF65-F5344CB8AC3E}">
        <p14:creationId xmlns:p14="http://schemas.microsoft.com/office/powerpoint/2010/main" val="1897206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Sicurezza in rete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7C1EC4E-97A0-A75E-E3B5-D75D3C965329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TIPI DI CRITTOGRAFIA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A159E49D-C754-82EF-2BB3-0D63E46385FC}"/>
              </a:ext>
            </a:extLst>
          </p:cNvPr>
          <p:cNvSpPr/>
          <p:nvPr/>
        </p:nvSpPr>
        <p:spPr>
          <a:xfrm>
            <a:off x="1854541" y="1427018"/>
            <a:ext cx="6600297" cy="432261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 b="1" dirty="0">
              <a:latin typeface="Raleway" pitchFamily="2" charset="77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D2D37C84-1082-4D6A-E6FD-E07F10A34231}"/>
              </a:ext>
            </a:extLst>
          </p:cNvPr>
          <p:cNvSpPr/>
          <p:nvPr/>
        </p:nvSpPr>
        <p:spPr>
          <a:xfrm>
            <a:off x="8858551" y="1449944"/>
            <a:ext cx="1478908" cy="432261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 b="1" dirty="0">
              <a:latin typeface="Raleway" pitchFamily="2" charset="77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4A0D9D3-52FD-9031-1444-3EBB361E68E3}"/>
              </a:ext>
            </a:extLst>
          </p:cNvPr>
          <p:cNvSpPr txBox="1"/>
          <p:nvPr/>
        </p:nvSpPr>
        <p:spPr>
          <a:xfrm>
            <a:off x="2018232" y="1569852"/>
            <a:ext cx="3523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bg1"/>
                </a:solidFill>
                <a:latin typeface="Raleway" pitchFamily="2" charset="77"/>
              </a:rPr>
              <a:t>Crittografia simmetrica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25DDDCE-2F77-A2D6-9F82-8569909CE6AC}"/>
              </a:ext>
            </a:extLst>
          </p:cNvPr>
          <p:cNvSpPr txBox="1"/>
          <p:nvPr/>
        </p:nvSpPr>
        <p:spPr>
          <a:xfrm>
            <a:off x="8656694" y="3105834"/>
            <a:ext cx="1882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Crittografia asimmetrica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5B873EC-CB4D-E378-721E-71E50CDE0F0F}"/>
              </a:ext>
            </a:extLst>
          </p:cNvPr>
          <p:cNvSpPr txBox="1"/>
          <p:nvPr/>
        </p:nvSpPr>
        <p:spPr>
          <a:xfrm>
            <a:off x="2224095" y="2413336"/>
            <a:ext cx="58611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La crittografia simmetrica utilizza le stesse chiavi sia per la crittografia sia per la </a:t>
            </a:r>
            <a:r>
              <a:rPr lang="it-IT" dirty="0" err="1">
                <a:solidFill>
                  <a:schemeClr val="bg1"/>
                </a:solidFill>
                <a:latin typeface="Raleway" pitchFamily="2" charset="77"/>
              </a:rPr>
              <a:t>decrittografia</a:t>
            </a:r>
            <a:endParaRPr lang="it-IT" dirty="0">
              <a:solidFill>
                <a:schemeClr val="bg1"/>
              </a:solidFill>
              <a:latin typeface="Raleway" pitchFamily="2" charset="77"/>
            </a:endParaRPr>
          </a:p>
          <a:p>
            <a:pPr algn="ctr"/>
            <a:endParaRPr lang="it-IT" dirty="0">
              <a:solidFill>
                <a:schemeClr val="bg1"/>
              </a:solidFill>
              <a:latin typeface="Raleway" pitchFamily="2" charset="77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È veloce e richiede poche risorse computazionali, ma il suo più grosso problema è che lo scambio di chiavi avviene in maniera insicura è quindi è facilmente soggetta ad attacchi</a:t>
            </a:r>
          </a:p>
        </p:txBody>
      </p:sp>
    </p:spTree>
    <p:extLst>
      <p:ext uri="{BB962C8B-B14F-4D97-AF65-F5344CB8AC3E}">
        <p14:creationId xmlns:p14="http://schemas.microsoft.com/office/powerpoint/2010/main" val="4241476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Sicurezza in rete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7C1EC4E-97A0-A75E-E3B5-D75D3C965329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TIPI DI CRITTOGRAFIA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A159E49D-C754-82EF-2BB3-0D63E46385FC}"/>
              </a:ext>
            </a:extLst>
          </p:cNvPr>
          <p:cNvSpPr/>
          <p:nvPr/>
        </p:nvSpPr>
        <p:spPr>
          <a:xfrm>
            <a:off x="1854541" y="1427018"/>
            <a:ext cx="1478909" cy="432261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 b="1" dirty="0">
              <a:latin typeface="Raleway" pitchFamily="2" charset="77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D2D37C84-1082-4D6A-E6FD-E07F10A34231}"/>
              </a:ext>
            </a:extLst>
          </p:cNvPr>
          <p:cNvSpPr/>
          <p:nvPr/>
        </p:nvSpPr>
        <p:spPr>
          <a:xfrm>
            <a:off x="3563182" y="1449944"/>
            <a:ext cx="6774277" cy="432261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 b="1" dirty="0">
              <a:latin typeface="Raleway" pitchFamily="2" charset="77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4A0D9D3-52FD-9031-1444-3EBB361E68E3}"/>
              </a:ext>
            </a:extLst>
          </p:cNvPr>
          <p:cNvSpPr txBox="1"/>
          <p:nvPr/>
        </p:nvSpPr>
        <p:spPr>
          <a:xfrm>
            <a:off x="1739674" y="3105833"/>
            <a:ext cx="1708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Crittografia simmetrica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25DDDCE-2F77-A2D6-9F82-8569909CE6AC}"/>
              </a:ext>
            </a:extLst>
          </p:cNvPr>
          <p:cNvSpPr txBox="1"/>
          <p:nvPr/>
        </p:nvSpPr>
        <p:spPr>
          <a:xfrm>
            <a:off x="3563182" y="1637252"/>
            <a:ext cx="3642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Crittografia asimmetrica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CB6FF6B-459F-AE11-A05E-69801130DBB2}"/>
              </a:ext>
            </a:extLst>
          </p:cNvPr>
          <p:cNvSpPr txBox="1"/>
          <p:nvPr/>
        </p:nvSpPr>
        <p:spPr>
          <a:xfrm>
            <a:off x="4019726" y="2206169"/>
            <a:ext cx="586118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Nella crittografia asimmetrica ogni utente coinvolto nella comunicazione ha una propria coppia di chiavi (pubblica e privata)</a:t>
            </a:r>
          </a:p>
          <a:p>
            <a:pPr algn="ctr"/>
            <a:endParaRPr lang="it-IT" dirty="0">
              <a:solidFill>
                <a:schemeClr val="bg1"/>
              </a:solidFill>
              <a:latin typeface="Raleway" pitchFamily="2" charset="77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La pubblica viene mandata sul canale di comunicazione</a:t>
            </a:r>
          </a:p>
          <a:p>
            <a:pPr algn="ctr"/>
            <a:endParaRPr lang="it-IT" dirty="0">
              <a:solidFill>
                <a:schemeClr val="bg1"/>
              </a:solidFill>
              <a:latin typeface="Raleway" pitchFamily="2" charset="77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È sicuramente un tipo di crittografia sicuro, ma è molto lento. Per questo si preferisce un approccio ibrido (ovvero l’asimmetrica viene usata per lo scambio di chiavi e poi si utilizza la simmetrica)</a:t>
            </a:r>
          </a:p>
        </p:txBody>
      </p:sp>
    </p:spTree>
    <p:extLst>
      <p:ext uri="{BB962C8B-B14F-4D97-AF65-F5344CB8AC3E}">
        <p14:creationId xmlns:p14="http://schemas.microsoft.com/office/powerpoint/2010/main" val="2273895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Tool specifici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DFA312D-A08E-E653-A288-AB8CE0EBC66B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NMAP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E1C8A17-7AF2-0095-B9E0-003C9A5C314D}"/>
              </a:ext>
            </a:extLst>
          </p:cNvPr>
          <p:cNvSpPr txBox="1"/>
          <p:nvPr/>
        </p:nvSpPr>
        <p:spPr>
          <a:xfrm>
            <a:off x="443344" y="1364484"/>
            <a:ext cx="53617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latin typeface="Raleway" pitchFamily="2" charset="77"/>
              </a:rPr>
              <a:t>Nmap è un tool potente, gratuito ed open source in grado di scannerizzare l’intera rete, ma noi lo useremo solo per lo scanning delle porte di un dato indirizzo IP.</a:t>
            </a:r>
          </a:p>
          <a:p>
            <a:pPr algn="ctr"/>
            <a:endParaRPr lang="it-IT" sz="2000" dirty="0">
              <a:latin typeface="Raleway" pitchFamily="2" charset="77"/>
            </a:endParaRPr>
          </a:p>
          <a:p>
            <a:pPr algn="ctr"/>
            <a:r>
              <a:rPr lang="it-IT" sz="2000" dirty="0">
                <a:latin typeface="Raleway" pitchFamily="2" charset="77"/>
              </a:rPr>
              <a:t>Funziona sui principali sistemi operativi: Linux, MacOS e Windows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CEE75AE-110E-D8BF-0A41-8BB37E2D6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611253"/>
            <a:ext cx="5689600" cy="241300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D5E3A2-561E-6415-7F18-985EA0EDECAE}"/>
              </a:ext>
            </a:extLst>
          </p:cNvPr>
          <p:cNvSpPr txBox="1"/>
          <p:nvPr/>
        </p:nvSpPr>
        <p:spPr>
          <a:xfrm>
            <a:off x="5010551" y="3171642"/>
            <a:ext cx="5361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latin typeface="Raleway" pitchFamily="2" charset="77"/>
              </a:rPr>
              <a:t>Esempio di funzionamento:</a:t>
            </a: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10F6CE56-4A0F-93AA-8662-0EF8802530F1}"/>
              </a:ext>
            </a:extLst>
          </p:cNvPr>
          <p:cNvSpPr/>
          <p:nvPr/>
        </p:nvSpPr>
        <p:spPr>
          <a:xfrm>
            <a:off x="7378309" y="4817753"/>
            <a:ext cx="388883" cy="2902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3EE76B5E-458E-9FED-8884-AF20D9DB70E3}"/>
              </a:ext>
            </a:extLst>
          </p:cNvPr>
          <p:cNvSpPr/>
          <p:nvPr/>
        </p:nvSpPr>
        <p:spPr>
          <a:xfrm>
            <a:off x="7387067" y="5002391"/>
            <a:ext cx="388883" cy="29027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5" name="Connettore 4 14">
            <a:extLst>
              <a:ext uri="{FF2B5EF4-FFF2-40B4-BE49-F238E27FC236}">
                <a16:creationId xmlns:a16="http://schemas.microsoft.com/office/drawing/2014/main" id="{C6CA38C2-2618-558A-93DB-3F7D62246794}"/>
              </a:ext>
            </a:extLst>
          </p:cNvPr>
          <p:cNvCxnSpPr>
            <a:cxnSpLocks/>
          </p:cNvCxnSpPr>
          <p:nvPr/>
        </p:nvCxnSpPr>
        <p:spPr>
          <a:xfrm rot="10800000">
            <a:off x="5106154" y="4521511"/>
            <a:ext cx="2272156" cy="352931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4 18">
            <a:extLst>
              <a:ext uri="{FF2B5EF4-FFF2-40B4-BE49-F238E27FC236}">
                <a16:creationId xmlns:a16="http://schemas.microsoft.com/office/drawing/2014/main" id="{36097F27-5FFA-56E3-7E8C-43967218A7CE}"/>
              </a:ext>
            </a:extLst>
          </p:cNvPr>
          <p:cNvCxnSpPr>
            <a:cxnSpLocks/>
          </p:cNvCxnSpPr>
          <p:nvPr/>
        </p:nvCxnSpPr>
        <p:spPr>
          <a:xfrm rot="10800000" flipV="1">
            <a:off x="5010551" y="5222620"/>
            <a:ext cx="2376516" cy="309601"/>
          </a:xfrm>
          <a:prstGeom prst="bentConnector3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35F1BEA9-B392-908B-A508-53C990061794}"/>
              </a:ext>
            </a:extLst>
          </p:cNvPr>
          <p:cNvSpPr/>
          <p:nvPr/>
        </p:nvSpPr>
        <p:spPr>
          <a:xfrm>
            <a:off x="1374215" y="4068776"/>
            <a:ext cx="3636335" cy="90546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9609386-7A9E-818A-6C02-DD0F6A94E5C7}"/>
              </a:ext>
            </a:extLst>
          </p:cNvPr>
          <p:cNvSpPr txBox="1"/>
          <p:nvPr/>
        </p:nvSpPr>
        <p:spPr>
          <a:xfrm>
            <a:off x="1260210" y="4118489"/>
            <a:ext cx="3864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>
                <a:latin typeface="Raleway" pitchFamily="2" charset="77"/>
              </a:rPr>
              <a:t>Secure Shell </a:t>
            </a:r>
            <a:r>
              <a:rPr lang="it-IT" sz="1200" b="1" dirty="0" err="1">
                <a:latin typeface="Raleway" pitchFamily="2" charset="77"/>
              </a:rPr>
              <a:t>Protocol</a:t>
            </a:r>
            <a:endParaRPr lang="it-IT" sz="1200" b="1" dirty="0">
              <a:latin typeface="Raleway" pitchFamily="2" charset="77"/>
            </a:endParaRPr>
          </a:p>
          <a:p>
            <a:pPr algn="ctr"/>
            <a:r>
              <a:rPr lang="it-IT" sz="1200" dirty="0">
                <a:latin typeface="Raleway" pitchFamily="2" charset="77"/>
              </a:rPr>
              <a:t>Permette di stabilire una sessione remota cifrata tramite interfaccia a riga di comando con un altro </a:t>
            </a:r>
            <a:r>
              <a:rPr lang="it-IT" sz="1200" dirty="0" err="1">
                <a:latin typeface="Raleway" pitchFamily="2" charset="77"/>
              </a:rPr>
              <a:t>host</a:t>
            </a:r>
            <a:r>
              <a:rPr lang="it-IT" sz="1200" dirty="0">
                <a:latin typeface="Raleway" pitchFamily="2" charset="77"/>
              </a:rPr>
              <a:t> di una rete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8CF5A0D0-BCE3-DC45-3929-260E495C1811}"/>
              </a:ext>
            </a:extLst>
          </p:cNvPr>
          <p:cNvSpPr/>
          <p:nvPr/>
        </p:nvSpPr>
        <p:spPr>
          <a:xfrm>
            <a:off x="1265503" y="5099837"/>
            <a:ext cx="3636335" cy="905469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DC98AB19-718A-A336-8FF9-0FB83DF0E94B}"/>
              </a:ext>
            </a:extLst>
          </p:cNvPr>
          <p:cNvSpPr txBox="1"/>
          <p:nvPr/>
        </p:nvSpPr>
        <p:spPr>
          <a:xfrm>
            <a:off x="1249029" y="5147528"/>
            <a:ext cx="3750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>
                <a:latin typeface="Raleway" pitchFamily="2" charset="77"/>
              </a:rPr>
              <a:t>Universal Plug and Play</a:t>
            </a:r>
          </a:p>
          <a:p>
            <a:pPr algn="ctr"/>
            <a:r>
              <a:rPr lang="it-IT" sz="1200" dirty="0">
                <a:latin typeface="Raleway" pitchFamily="2" charset="77"/>
              </a:rPr>
              <a:t>Permette a un dispositivo di aprire automaticamente una porta di comunicazione per poter stabilire una connessione diretta.</a:t>
            </a:r>
          </a:p>
        </p:txBody>
      </p:sp>
      <p:pic>
        <p:nvPicPr>
          <p:cNvPr id="1026" name="Picture 2" descr="A Beginner's Guide to Nmap">
            <a:extLst>
              <a:ext uri="{FF2B5EF4-FFF2-40B4-BE49-F238E27FC236}">
                <a16:creationId xmlns:a16="http://schemas.microsoft.com/office/drawing/2014/main" id="{50A06DCE-7C8F-53D0-ED34-5D74929A0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328" y="475449"/>
            <a:ext cx="2330399" cy="233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454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4" y="6374368"/>
            <a:ext cx="5433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Raleway" pitchFamily="2" charset="77"/>
              </a:rPr>
              <a:t>Ombre Digitali: GDPR, </a:t>
            </a:r>
            <a:r>
              <a:rPr lang="it-IT" b="1" dirty="0" err="1">
                <a:solidFill>
                  <a:schemeClr val="bg1"/>
                </a:solidFill>
                <a:effectLst/>
                <a:latin typeface="Raleway" pitchFamily="2" charset="77"/>
              </a:rPr>
              <a:t>Deepfake</a:t>
            </a:r>
            <a:r>
              <a:rPr lang="it-IT" b="1" dirty="0">
                <a:solidFill>
                  <a:schemeClr val="bg1"/>
                </a:solidFill>
                <a:effectLst/>
                <a:latin typeface="Raleway" pitchFamily="2" charset="77"/>
              </a:rPr>
              <a:t> e Dark Web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14DF864C-7D75-9DD4-2B71-8E6D593AD28C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DEEP/DARK WEB</a:t>
            </a:r>
            <a:endParaRPr lang="it-IT" b="1" dirty="0">
              <a:latin typeface="Raleway" pitchFamily="2" charset="77"/>
            </a:endParaRPr>
          </a:p>
        </p:txBody>
      </p:sp>
      <p:pic>
        <p:nvPicPr>
          <p:cNvPr id="2050" name="Picture 2" descr="Deep Web e Dark Web: differenze, come si accede e cosa si trova">
            <a:extLst>
              <a:ext uri="{FF2B5EF4-FFF2-40B4-BE49-F238E27FC236}">
                <a16:creationId xmlns:a16="http://schemas.microsoft.com/office/drawing/2014/main" id="{34451B89-882A-045C-83E5-A0E69B145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002" y="3233056"/>
            <a:ext cx="5038997" cy="2799443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83414058-99D0-EC3D-1A73-18EF91632A67}"/>
              </a:ext>
            </a:extLst>
          </p:cNvPr>
          <p:cNvSpPr txBox="1"/>
          <p:nvPr/>
        </p:nvSpPr>
        <p:spPr>
          <a:xfrm>
            <a:off x="571499" y="1213716"/>
            <a:ext cx="49149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latin typeface="Raleway" pitchFamily="2" charset="77"/>
              </a:rPr>
              <a:t>Il Deep e il Dark Web spesso sono due termini che vengono confusi, ma in realtà indicano due cose completamente diverse</a:t>
            </a:r>
          </a:p>
          <a:p>
            <a:pPr algn="ctr"/>
            <a:endParaRPr lang="it-IT" sz="2000" dirty="0">
              <a:latin typeface="Raleway" pitchFamily="2" charset="77"/>
            </a:endParaRPr>
          </a:p>
          <a:p>
            <a:pPr algn="ctr"/>
            <a:r>
              <a:rPr lang="it-IT" sz="2000" dirty="0">
                <a:latin typeface="Raleway" pitchFamily="2" charset="77"/>
              </a:rPr>
              <a:t>Il Deep Web rappresenta l’insieme di tutte le pagine non indicizzate dai motori di ricerca (ad esempio le banche dati governative)</a:t>
            </a:r>
          </a:p>
          <a:p>
            <a:pPr algn="ctr"/>
            <a:endParaRPr lang="it-IT" sz="2000" dirty="0">
              <a:latin typeface="Raleway" pitchFamily="2" charset="77"/>
            </a:endParaRPr>
          </a:p>
          <a:p>
            <a:pPr algn="ctr"/>
            <a:r>
              <a:rPr lang="it-IT" sz="2000" dirty="0">
                <a:latin typeface="Raleway" pitchFamily="2" charset="77"/>
              </a:rPr>
              <a:t>Il Dark Web rappresenta la parte «oscura» di Internet. Ci si può accedere solo tramite tool specifici (es. TOR) e all’interno si concentrano numerose attività illegali</a:t>
            </a:r>
          </a:p>
        </p:txBody>
      </p:sp>
    </p:spTree>
    <p:extLst>
      <p:ext uri="{BB962C8B-B14F-4D97-AF65-F5344CB8AC3E}">
        <p14:creationId xmlns:p14="http://schemas.microsoft.com/office/powerpoint/2010/main" val="1822833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4" y="6374368"/>
            <a:ext cx="5433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Raleway" pitchFamily="2" charset="77"/>
              </a:rPr>
              <a:t>Ombre Digitali: GDPR, </a:t>
            </a:r>
            <a:r>
              <a:rPr lang="it-IT" b="1" dirty="0" err="1">
                <a:solidFill>
                  <a:schemeClr val="bg1"/>
                </a:solidFill>
                <a:effectLst/>
                <a:latin typeface="Raleway" pitchFamily="2" charset="77"/>
              </a:rPr>
              <a:t>Deepfake</a:t>
            </a:r>
            <a:r>
              <a:rPr lang="it-IT" b="1" dirty="0">
                <a:solidFill>
                  <a:schemeClr val="bg1"/>
                </a:solidFill>
                <a:effectLst/>
                <a:latin typeface="Raleway" pitchFamily="2" charset="77"/>
              </a:rPr>
              <a:t> e Dark Web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14DF864C-7D75-9DD4-2B71-8E6D593AD28C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DEEPFAKE</a:t>
            </a:r>
            <a:endParaRPr lang="it-IT" b="1" dirty="0">
              <a:latin typeface="Raleway" pitchFamily="2" charset="77"/>
            </a:endParaRPr>
          </a:p>
        </p:txBody>
      </p:sp>
      <p:pic>
        <p:nvPicPr>
          <p:cNvPr id="3074" name="Picture 2" descr="Il deepfake si fa strada nel marketing: bene, ma servono regole - Agenda  Digitale">
            <a:extLst>
              <a:ext uri="{FF2B5EF4-FFF2-40B4-BE49-F238E27FC236}">
                <a16:creationId xmlns:a16="http://schemas.microsoft.com/office/drawing/2014/main" id="{9A6F97AB-8285-1D01-9566-C71512881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28" y="3268951"/>
            <a:ext cx="4759375" cy="267714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C08634F-B3CD-49D0-651D-9F3D53A97201}"/>
              </a:ext>
            </a:extLst>
          </p:cNvPr>
          <p:cNvSpPr txBox="1"/>
          <p:nvPr/>
        </p:nvSpPr>
        <p:spPr>
          <a:xfrm>
            <a:off x="651398" y="1316331"/>
            <a:ext cx="5309017" cy="42253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Raleway" pitchFamily="2" charset="77"/>
              </a:rPr>
              <a:t>Il </a:t>
            </a:r>
            <a:r>
              <a:rPr lang="it-IT" dirty="0" err="1">
                <a:latin typeface="Raleway" pitchFamily="2" charset="77"/>
              </a:rPr>
              <a:t>deepfake</a:t>
            </a:r>
            <a:r>
              <a:rPr lang="it-IT" dirty="0">
                <a:latin typeface="Raleway" pitchFamily="2" charset="77"/>
              </a:rPr>
              <a:t> è una tecnica per la sintesi dell'immagine umana basata sull'intelligenza artificiale, usata per combinare e sovrapporre immagini e video esistenti con video o immagini originali, tramite una tecnica di apprendimento automatico. È stata usata per creare notizie false, bufale e truffe, per compiere atti di ciberbullismo o altri crimini informatici di varia natura</a:t>
            </a:r>
          </a:p>
          <a:p>
            <a:pPr algn="ctr"/>
            <a:endParaRPr lang="it-IT" dirty="0">
              <a:latin typeface="Raleway" pitchFamily="2" charset="77"/>
            </a:endParaRPr>
          </a:p>
          <a:p>
            <a:pPr algn="ctr"/>
            <a:r>
              <a:rPr lang="it-IT" dirty="0">
                <a:latin typeface="Raleway" pitchFamily="2" charset="77"/>
              </a:rPr>
              <a:t>Uno dei progetti più famosi è  “</a:t>
            </a:r>
            <a:r>
              <a:rPr lang="it-IT" dirty="0" err="1">
                <a:latin typeface="Raleway" pitchFamily="2" charset="77"/>
              </a:rPr>
              <a:t>Synthesizing</a:t>
            </a:r>
            <a:r>
              <a:rPr lang="it-IT" dirty="0">
                <a:latin typeface="Raleway" pitchFamily="2" charset="77"/>
              </a:rPr>
              <a:t> Obama”, pubblicato nel 2017. Raffigurava l'ex presidente americano Barack Obama mentre pronuncia parole che appartengono a una traccia audio separata</a:t>
            </a:r>
          </a:p>
        </p:txBody>
      </p:sp>
    </p:spTree>
    <p:extLst>
      <p:ext uri="{BB962C8B-B14F-4D97-AF65-F5344CB8AC3E}">
        <p14:creationId xmlns:p14="http://schemas.microsoft.com/office/powerpoint/2010/main" val="3914324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4" y="6374368"/>
            <a:ext cx="5433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Raleway" pitchFamily="2" charset="77"/>
              </a:rPr>
              <a:t>Ombre Digitali: GDPR, </a:t>
            </a:r>
            <a:r>
              <a:rPr lang="it-IT" b="1" dirty="0" err="1">
                <a:solidFill>
                  <a:schemeClr val="bg1"/>
                </a:solidFill>
                <a:effectLst/>
                <a:latin typeface="Raleway" pitchFamily="2" charset="77"/>
              </a:rPr>
              <a:t>Deepfake</a:t>
            </a:r>
            <a:r>
              <a:rPr lang="it-IT" b="1" dirty="0">
                <a:solidFill>
                  <a:schemeClr val="bg1"/>
                </a:solidFill>
                <a:effectLst/>
                <a:latin typeface="Raleway" pitchFamily="2" charset="77"/>
              </a:rPr>
              <a:t> e Dark Web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14DF864C-7D75-9DD4-2B71-8E6D593AD28C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DEEPFAKE: </a:t>
            </a:r>
            <a:r>
              <a:rPr lang="it-IT" dirty="0" err="1">
                <a:latin typeface="Raleway" pitchFamily="2" charset="77"/>
              </a:rPr>
              <a:t>Synthesizing</a:t>
            </a:r>
            <a:r>
              <a:rPr lang="it-IT" dirty="0">
                <a:latin typeface="Raleway" pitchFamily="2" charset="77"/>
              </a:rPr>
              <a:t> Obama</a:t>
            </a:r>
            <a:endParaRPr lang="it-IT" b="1" dirty="0">
              <a:latin typeface="Raleway" pitchFamily="2" charset="77"/>
            </a:endParaRPr>
          </a:p>
        </p:txBody>
      </p:sp>
      <p:pic>
        <p:nvPicPr>
          <p:cNvPr id="4" name="Elementi multimediali online 3" descr="Synthesizing Obama: Learning Lip Sync from Audio">
            <a:hlinkClick r:id="" action="ppaction://media"/>
            <a:extLst>
              <a:ext uri="{FF2B5EF4-FFF2-40B4-BE49-F238E27FC236}">
                <a16:creationId xmlns:a16="http://schemas.microsoft.com/office/drawing/2014/main" id="{0B36179B-44A0-B096-BE30-11C970E83C7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994576" y="1316486"/>
            <a:ext cx="8202848" cy="4634609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057465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4" y="6374368"/>
            <a:ext cx="5433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Raleway" pitchFamily="2" charset="77"/>
              </a:rPr>
              <a:t>Ombre Digitali: GDPR, </a:t>
            </a:r>
            <a:r>
              <a:rPr lang="it-IT" b="1" dirty="0" err="1">
                <a:solidFill>
                  <a:schemeClr val="bg1"/>
                </a:solidFill>
                <a:effectLst/>
                <a:latin typeface="Raleway" pitchFamily="2" charset="77"/>
              </a:rPr>
              <a:t>Deepfake</a:t>
            </a:r>
            <a:r>
              <a:rPr lang="it-IT" b="1" dirty="0">
                <a:solidFill>
                  <a:schemeClr val="bg1"/>
                </a:solidFill>
                <a:effectLst/>
                <a:latin typeface="Raleway" pitchFamily="2" charset="77"/>
              </a:rPr>
              <a:t> e Dark Web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14DF864C-7D75-9DD4-2B71-8E6D593AD28C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GDPR</a:t>
            </a:r>
            <a:endParaRPr lang="it-IT" b="1" dirty="0">
              <a:latin typeface="Raleway" pitchFamily="2" charset="77"/>
            </a:endParaRPr>
          </a:p>
        </p:txBody>
      </p:sp>
      <p:pic>
        <p:nvPicPr>
          <p:cNvPr id="5122" name="Picture 2" descr="GDPR Compliance: Cos'è e Come Essere in Regola">
            <a:extLst>
              <a:ext uri="{FF2B5EF4-FFF2-40B4-BE49-F238E27FC236}">
                <a16:creationId xmlns:a16="http://schemas.microsoft.com/office/drawing/2014/main" id="{AE776787-0E4D-5264-E601-48599A9DA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230" y="3027177"/>
            <a:ext cx="4468709" cy="2976383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09F0D02-E40D-A515-0E40-A7519C7E4545}"/>
              </a:ext>
            </a:extLst>
          </p:cNvPr>
          <p:cNvSpPr txBox="1"/>
          <p:nvPr/>
        </p:nvSpPr>
        <p:spPr>
          <a:xfrm>
            <a:off x="192717" y="1423745"/>
            <a:ext cx="688479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Raleway" pitchFamily="2" charset="77"/>
              </a:rPr>
              <a:t>Il regolamento generale sulla protezione dei dati è un regolamento dell'Unione europea in materia di trattamento dei dati personali e di privacy operativo a partire dal 25 maggio 2018</a:t>
            </a:r>
          </a:p>
          <a:p>
            <a:pPr algn="ctr"/>
            <a:endParaRPr lang="it-IT" dirty="0">
              <a:latin typeface="Raleway" pitchFamily="2" charset="77"/>
            </a:endParaRPr>
          </a:p>
          <a:p>
            <a:pPr algn="ctr"/>
            <a:r>
              <a:rPr lang="it-IT" dirty="0">
                <a:latin typeface="Raleway" pitchFamily="2" charset="77"/>
              </a:rPr>
              <a:t>Con questo regolamento, la Commissione europea si propone come obiettivo quello di rafforzare la protezione dei dati personali di cittadini dell'Unione europea</a:t>
            </a:r>
          </a:p>
          <a:p>
            <a:pPr algn="ctr"/>
            <a:endParaRPr lang="it-IT" dirty="0">
              <a:latin typeface="Raleway" pitchFamily="2" charset="77"/>
            </a:endParaRPr>
          </a:p>
          <a:p>
            <a:pPr algn="ctr"/>
            <a:r>
              <a:rPr lang="it-IT" dirty="0">
                <a:latin typeface="Raleway" pitchFamily="2" charset="77"/>
              </a:rPr>
              <a:t>Il testo obbliga tutti i titolari del trattamento dei dati che trattano dati di residenti nell'UE ad osservare e adempiere agli obblighi previsti</a:t>
            </a:r>
          </a:p>
        </p:txBody>
      </p:sp>
    </p:spTree>
    <p:extLst>
      <p:ext uri="{BB962C8B-B14F-4D97-AF65-F5344CB8AC3E}">
        <p14:creationId xmlns:p14="http://schemas.microsoft.com/office/powerpoint/2010/main" val="2273707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ETIMOLOGIA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F9A3D8A5-1A65-5E5A-A3A6-58AA6FE8917F}"/>
              </a:ext>
            </a:extLst>
          </p:cNvPr>
          <p:cNvSpPr/>
          <p:nvPr/>
        </p:nvSpPr>
        <p:spPr>
          <a:xfrm>
            <a:off x="178281" y="1245092"/>
            <a:ext cx="7712652" cy="30221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aleway" pitchFamily="2" charset="77"/>
              </a:rPr>
              <a:t>Con il termine Cyber Security si intende la pratica di difendere computer, server, cellulari, sistemi elettronici, reti e dati da attacchi malevoli.</a:t>
            </a:r>
          </a:p>
        </p:txBody>
      </p:sp>
      <p:pic>
        <p:nvPicPr>
          <p:cNvPr id="1026" name="Picture 2" descr="Cybersecurity, cos'è e perché è importante - ICT Security Magazine">
            <a:extLst>
              <a:ext uri="{FF2B5EF4-FFF2-40B4-BE49-F238E27FC236}">
                <a16:creationId xmlns:a16="http://schemas.microsoft.com/office/drawing/2014/main" id="{F22ED0AA-59E2-4325-A066-3237DC8039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5157" y="3163038"/>
            <a:ext cx="3528122" cy="2756146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8000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CONCETTI BASE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12EC75BE-0128-E2FF-02A4-F884051C8F1E}"/>
              </a:ext>
            </a:extLst>
          </p:cNvPr>
          <p:cNvSpPr/>
          <p:nvPr/>
        </p:nvSpPr>
        <p:spPr>
          <a:xfrm>
            <a:off x="1695768" y="1625598"/>
            <a:ext cx="2286000" cy="409786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7DA9431-119B-32B2-B073-6BF44D5C815A}"/>
              </a:ext>
            </a:extLst>
          </p:cNvPr>
          <p:cNvSpPr txBox="1"/>
          <p:nvPr/>
        </p:nvSpPr>
        <p:spPr>
          <a:xfrm>
            <a:off x="2034435" y="3426587"/>
            <a:ext cx="1608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Cyberspace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26160EEB-3E44-0B06-858E-A8429C38C33B}"/>
              </a:ext>
            </a:extLst>
          </p:cNvPr>
          <p:cNvSpPr/>
          <p:nvPr/>
        </p:nvSpPr>
        <p:spPr>
          <a:xfrm>
            <a:off x="7871565" y="1625598"/>
            <a:ext cx="2286000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EB1FECF-97B5-3455-BE81-B71A2E511831}"/>
              </a:ext>
            </a:extLst>
          </p:cNvPr>
          <p:cNvSpPr txBox="1"/>
          <p:nvPr/>
        </p:nvSpPr>
        <p:spPr>
          <a:xfrm>
            <a:off x="8049365" y="3288087"/>
            <a:ext cx="193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Network Security</a:t>
            </a:r>
          </a:p>
        </p:txBody>
      </p:sp>
    </p:spTree>
    <p:extLst>
      <p:ext uri="{BB962C8B-B14F-4D97-AF65-F5344CB8AC3E}">
        <p14:creationId xmlns:p14="http://schemas.microsoft.com/office/powerpoint/2010/main" val="3885423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CONCETTI BASE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12EC75BE-0128-E2FF-02A4-F884051C8F1E}"/>
              </a:ext>
            </a:extLst>
          </p:cNvPr>
          <p:cNvSpPr/>
          <p:nvPr/>
        </p:nvSpPr>
        <p:spPr>
          <a:xfrm>
            <a:off x="1695768" y="1625599"/>
            <a:ext cx="5907299" cy="409786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07E1E1C-61BA-4C98-FE1E-2638F71F3CF6}"/>
              </a:ext>
            </a:extLst>
          </p:cNvPr>
          <p:cNvSpPr txBox="1"/>
          <p:nvPr/>
        </p:nvSpPr>
        <p:spPr>
          <a:xfrm>
            <a:off x="2651283" y="3074367"/>
            <a:ext cx="3996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Ambiente complesso nato dalle interazioni delle persone, software e servizi su Internet per mezzo di dispositivi e reti tecnologiche 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B025E98E-499E-CB5F-24CB-7EED17C37E6C}"/>
              </a:ext>
            </a:extLst>
          </p:cNvPr>
          <p:cNvSpPr/>
          <p:nvPr/>
        </p:nvSpPr>
        <p:spPr>
          <a:xfrm>
            <a:off x="7871565" y="1625598"/>
            <a:ext cx="2286000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E853ADC-CF2A-A6BF-B955-80CF2C889F2D}"/>
              </a:ext>
            </a:extLst>
          </p:cNvPr>
          <p:cNvSpPr txBox="1"/>
          <p:nvPr/>
        </p:nvSpPr>
        <p:spPr>
          <a:xfrm>
            <a:off x="8049365" y="3288087"/>
            <a:ext cx="193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Network Security</a:t>
            </a:r>
          </a:p>
        </p:txBody>
      </p:sp>
    </p:spTree>
    <p:extLst>
      <p:ext uri="{BB962C8B-B14F-4D97-AF65-F5344CB8AC3E}">
        <p14:creationId xmlns:p14="http://schemas.microsoft.com/office/powerpoint/2010/main" val="2420744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CONCETTI BASE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944462B6-5189-6D16-2539-B2072A9E2826}"/>
              </a:ext>
            </a:extLst>
          </p:cNvPr>
          <p:cNvSpPr/>
          <p:nvPr/>
        </p:nvSpPr>
        <p:spPr>
          <a:xfrm>
            <a:off x="4247833" y="1625599"/>
            <a:ext cx="5829628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E674D8F-34D4-4AAE-92FC-51E68B06F625}"/>
              </a:ext>
            </a:extLst>
          </p:cNvPr>
          <p:cNvSpPr txBox="1"/>
          <p:nvPr/>
        </p:nvSpPr>
        <p:spPr>
          <a:xfrm>
            <a:off x="5075537" y="2797369"/>
            <a:ext cx="4174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Termine generale che descrive le politiche e le procedure implementate da un amministratore di rete per tenere traccia di accessi non autorizzati o modifica delle risorse di rete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FC2098AD-C70C-0282-E870-A3CC8C770536}"/>
              </a:ext>
            </a:extLst>
          </p:cNvPr>
          <p:cNvSpPr/>
          <p:nvPr/>
        </p:nvSpPr>
        <p:spPr>
          <a:xfrm>
            <a:off x="1799243" y="1625599"/>
            <a:ext cx="2286000" cy="409786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B5D37F-563A-87EA-D699-C520DBD44DA5}"/>
              </a:ext>
            </a:extLst>
          </p:cNvPr>
          <p:cNvSpPr txBox="1"/>
          <p:nvPr/>
        </p:nvSpPr>
        <p:spPr>
          <a:xfrm>
            <a:off x="2137910" y="3426587"/>
            <a:ext cx="1608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Cyberspace</a:t>
            </a:r>
          </a:p>
        </p:txBody>
      </p:sp>
    </p:spTree>
    <p:extLst>
      <p:ext uri="{BB962C8B-B14F-4D97-AF65-F5344CB8AC3E}">
        <p14:creationId xmlns:p14="http://schemas.microsoft.com/office/powerpoint/2010/main" val="1976877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CONCETTI BASE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944462B6-5189-6D16-2539-B2072A9E2826}"/>
              </a:ext>
            </a:extLst>
          </p:cNvPr>
          <p:cNvSpPr/>
          <p:nvPr/>
        </p:nvSpPr>
        <p:spPr>
          <a:xfrm>
            <a:off x="7791459" y="1625599"/>
            <a:ext cx="2286001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FC2098AD-C70C-0282-E870-A3CC8C770536}"/>
              </a:ext>
            </a:extLst>
          </p:cNvPr>
          <p:cNvSpPr/>
          <p:nvPr/>
        </p:nvSpPr>
        <p:spPr>
          <a:xfrm>
            <a:off x="1799243" y="1625599"/>
            <a:ext cx="2286000" cy="409786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B5D37F-563A-87EA-D699-C520DBD44DA5}"/>
              </a:ext>
            </a:extLst>
          </p:cNvPr>
          <p:cNvSpPr txBox="1"/>
          <p:nvPr/>
        </p:nvSpPr>
        <p:spPr>
          <a:xfrm>
            <a:off x="2137910" y="3426587"/>
            <a:ext cx="1608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Cyberspace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807FCDF-E9A0-1EC2-0E49-D84172CC1FC7}"/>
              </a:ext>
            </a:extLst>
          </p:cNvPr>
          <p:cNvSpPr txBox="1"/>
          <p:nvPr/>
        </p:nvSpPr>
        <p:spPr>
          <a:xfrm>
            <a:off x="7969259" y="3288087"/>
            <a:ext cx="193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Network Security</a:t>
            </a:r>
          </a:p>
        </p:txBody>
      </p:sp>
    </p:spTree>
    <p:extLst>
      <p:ext uri="{BB962C8B-B14F-4D97-AF65-F5344CB8AC3E}">
        <p14:creationId xmlns:p14="http://schemas.microsoft.com/office/powerpoint/2010/main" val="261905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TIPOLOGIA DI ATTACCHI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A7F713D0-9DCF-C978-3A32-DD30DE529CE5}"/>
              </a:ext>
            </a:extLst>
          </p:cNvPr>
          <p:cNvSpPr/>
          <p:nvPr/>
        </p:nvSpPr>
        <p:spPr>
          <a:xfrm>
            <a:off x="14444500" y="1625599"/>
            <a:ext cx="2286001" cy="409786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7B7663-797C-AC04-C5A0-8C740AC8F70F}"/>
              </a:ext>
            </a:extLst>
          </p:cNvPr>
          <p:cNvSpPr/>
          <p:nvPr/>
        </p:nvSpPr>
        <p:spPr>
          <a:xfrm>
            <a:off x="-4696143" y="1625599"/>
            <a:ext cx="2286000" cy="4097867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94C5631-9B65-B348-9F68-C94DDCF3A974}"/>
              </a:ext>
            </a:extLst>
          </p:cNvPr>
          <p:cNvSpPr txBox="1"/>
          <p:nvPr/>
        </p:nvSpPr>
        <p:spPr>
          <a:xfrm>
            <a:off x="-4357476" y="3426587"/>
            <a:ext cx="1608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Cyberspace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8011CE5-C4BD-61B1-96E8-0B605EB7BD9D}"/>
              </a:ext>
            </a:extLst>
          </p:cNvPr>
          <p:cNvSpPr txBox="1"/>
          <p:nvPr/>
        </p:nvSpPr>
        <p:spPr>
          <a:xfrm>
            <a:off x="14622300" y="3288087"/>
            <a:ext cx="193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Network Security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2A10ECA9-6845-CD57-879F-CC42A75E5963}"/>
              </a:ext>
            </a:extLst>
          </p:cNvPr>
          <p:cNvSpPr/>
          <p:nvPr/>
        </p:nvSpPr>
        <p:spPr>
          <a:xfrm>
            <a:off x="4537788" y="1223624"/>
            <a:ext cx="3116424" cy="45629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7FBE9FE-78C3-CA8B-1C52-21ED6D1D0DDD}"/>
              </a:ext>
            </a:extLst>
          </p:cNvPr>
          <p:cNvSpPr txBox="1"/>
          <p:nvPr/>
        </p:nvSpPr>
        <p:spPr>
          <a:xfrm>
            <a:off x="5036462" y="3069152"/>
            <a:ext cx="22773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bg1"/>
                </a:solidFill>
                <a:latin typeface="Raleway" pitchFamily="2" charset="77"/>
              </a:rPr>
              <a:t>Attacco</a:t>
            </a:r>
          </a:p>
        </p:txBody>
      </p:sp>
    </p:spTree>
    <p:extLst>
      <p:ext uri="{BB962C8B-B14F-4D97-AF65-F5344CB8AC3E}">
        <p14:creationId xmlns:p14="http://schemas.microsoft.com/office/powerpoint/2010/main" val="1445112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yber Security e Digital Marketing, serve una stretta collaborazione">
            <a:extLst>
              <a:ext uri="{FF2B5EF4-FFF2-40B4-BE49-F238E27FC236}">
                <a16:creationId xmlns:a16="http://schemas.microsoft.com/office/drawing/2014/main" id="{4C09D565-2C4E-2BAF-821A-CEB2729A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igura a mano libera 2">
            <a:extLst>
              <a:ext uri="{FF2B5EF4-FFF2-40B4-BE49-F238E27FC236}">
                <a16:creationId xmlns:a16="http://schemas.microsoft.com/office/drawing/2014/main" id="{373E8436-349C-DAA1-F436-B56144C8CBC1}"/>
              </a:ext>
            </a:extLst>
          </p:cNvPr>
          <p:cNvSpPr/>
          <p:nvPr/>
        </p:nvSpPr>
        <p:spPr>
          <a:xfrm>
            <a:off x="0" y="62638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878409" y="5895764"/>
                </a:moveTo>
                <a:lnTo>
                  <a:pt x="2878409" y="5930578"/>
                </a:lnTo>
                <a:lnTo>
                  <a:pt x="2896430" y="5930578"/>
                </a:lnTo>
                <a:lnTo>
                  <a:pt x="2896020" y="5895764"/>
                </a:lnTo>
                <a:close/>
                <a:moveTo>
                  <a:pt x="4833062" y="5821222"/>
                </a:moveTo>
                <a:cubicBezTo>
                  <a:pt x="4844257" y="5821222"/>
                  <a:pt x="4855179" y="5822173"/>
                  <a:pt x="4865828" y="5824076"/>
                </a:cubicBezTo>
                <a:cubicBezTo>
                  <a:pt x="4876477" y="5825979"/>
                  <a:pt x="4886717" y="5828833"/>
                  <a:pt x="4896546" y="5832639"/>
                </a:cubicBezTo>
                <a:lnTo>
                  <a:pt x="4896546" y="5867715"/>
                </a:lnTo>
                <a:cubicBezTo>
                  <a:pt x="4896546" y="5870437"/>
                  <a:pt x="4895864" y="5873429"/>
                  <a:pt x="4894499" y="5876690"/>
                </a:cubicBezTo>
                <a:cubicBezTo>
                  <a:pt x="4893134" y="5879952"/>
                  <a:pt x="4891085" y="5883351"/>
                  <a:pt x="4888355" y="5886888"/>
                </a:cubicBezTo>
                <a:cubicBezTo>
                  <a:pt x="4881802" y="5896133"/>
                  <a:pt x="4872040" y="5903679"/>
                  <a:pt x="4859070" y="5909524"/>
                </a:cubicBezTo>
                <a:cubicBezTo>
                  <a:pt x="4846100" y="5915369"/>
                  <a:pt x="4831970" y="5918291"/>
                  <a:pt x="4816679" y="5918291"/>
                </a:cubicBezTo>
                <a:cubicBezTo>
                  <a:pt x="4805757" y="5918291"/>
                  <a:pt x="4796132" y="5915980"/>
                  <a:pt x="4787804" y="5911357"/>
                </a:cubicBezTo>
                <a:cubicBezTo>
                  <a:pt x="4779477" y="5906734"/>
                  <a:pt x="4772991" y="5900616"/>
                  <a:pt x="4768350" y="5893003"/>
                </a:cubicBezTo>
                <a:cubicBezTo>
                  <a:pt x="4763708" y="5885390"/>
                  <a:pt x="4761386" y="5877097"/>
                  <a:pt x="4761387" y="5868124"/>
                </a:cubicBezTo>
                <a:cubicBezTo>
                  <a:pt x="4761386" y="5853713"/>
                  <a:pt x="4768008" y="5842292"/>
                  <a:pt x="4781251" y="5833864"/>
                </a:cubicBezTo>
                <a:cubicBezTo>
                  <a:pt x="4794494" y="5825436"/>
                  <a:pt x="4811765" y="5821222"/>
                  <a:pt x="4833062" y="5821222"/>
                </a:cubicBezTo>
                <a:close/>
                <a:moveTo>
                  <a:pt x="5372501" y="5732754"/>
                </a:moveTo>
                <a:cubicBezTo>
                  <a:pt x="5387792" y="5732480"/>
                  <a:pt x="5401719" y="5736567"/>
                  <a:pt x="5414278" y="5745012"/>
                </a:cubicBezTo>
                <a:cubicBezTo>
                  <a:pt x="5426839" y="5753457"/>
                  <a:pt x="5436872" y="5764628"/>
                  <a:pt x="5444383" y="5778524"/>
                </a:cubicBezTo>
                <a:cubicBezTo>
                  <a:pt x="5451890" y="5792419"/>
                  <a:pt x="5455782" y="5807812"/>
                  <a:pt x="5456054" y="5824703"/>
                </a:cubicBezTo>
                <a:cubicBezTo>
                  <a:pt x="5455782" y="5841048"/>
                  <a:pt x="5451890" y="5856236"/>
                  <a:pt x="5444383" y="5870268"/>
                </a:cubicBezTo>
                <a:cubicBezTo>
                  <a:pt x="5436872" y="5884301"/>
                  <a:pt x="5426770" y="5895471"/>
                  <a:pt x="5414073" y="5903780"/>
                </a:cubicBezTo>
                <a:cubicBezTo>
                  <a:pt x="5401376" y="5912089"/>
                  <a:pt x="5387382" y="5916380"/>
                  <a:pt x="5372092" y="5916653"/>
                </a:cubicBezTo>
                <a:cubicBezTo>
                  <a:pt x="5356801" y="5916380"/>
                  <a:pt x="5342875" y="5912157"/>
                  <a:pt x="5330316" y="5903985"/>
                </a:cubicBezTo>
                <a:cubicBezTo>
                  <a:pt x="5317755" y="5895812"/>
                  <a:pt x="5307720" y="5884847"/>
                  <a:pt x="5300211" y="5871087"/>
                </a:cubicBezTo>
                <a:cubicBezTo>
                  <a:pt x="5292702" y="5857328"/>
                  <a:pt x="5288948" y="5842140"/>
                  <a:pt x="5288948" y="5825522"/>
                </a:cubicBezTo>
                <a:cubicBezTo>
                  <a:pt x="5288948" y="5808358"/>
                  <a:pt x="5292702" y="5792761"/>
                  <a:pt x="5300211" y="5778728"/>
                </a:cubicBezTo>
                <a:cubicBezTo>
                  <a:pt x="5307720" y="5764696"/>
                  <a:pt x="5317823" y="5753526"/>
                  <a:pt x="5330520" y="5745217"/>
                </a:cubicBezTo>
                <a:cubicBezTo>
                  <a:pt x="5343217" y="5736908"/>
                  <a:pt x="5357210" y="5732754"/>
                  <a:pt x="5372501" y="5732754"/>
                </a:cubicBezTo>
                <a:close/>
                <a:moveTo>
                  <a:pt x="2467376" y="5732754"/>
                </a:moveTo>
                <a:cubicBezTo>
                  <a:pt x="2482667" y="5732480"/>
                  <a:pt x="2496593" y="5736567"/>
                  <a:pt x="2509153" y="5745012"/>
                </a:cubicBezTo>
                <a:cubicBezTo>
                  <a:pt x="2521713" y="5753457"/>
                  <a:pt x="2531748" y="5764628"/>
                  <a:pt x="2539257" y="5778524"/>
                </a:cubicBezTo>
                <a:cubicBezTo>
                  <a:pt x="2546766" y="5792419"/>
                  <a:pt x="2550656" y="5807812"/>
                  <a:pt x="2550930" y="5824703"/>
                </a:cubicBezTo>
                <a:cubicBezTo>
                  <a:pt x="2550656" y="5841048"/>
                  <a:pt x="2546766" y="5856236"/>
                  <a:pt x="2539257" y="5870268"/>
                </a:cubicBezTo>
                <a:cubicBezTo>
                  <a:pt x="2531748" y="5884301"/>
                  <a:pt x="2521645" y="5895471"/>
                  <a:pt x="2508948" y="5903780"/>
                </a:cubicBezTo>
                <a:cubicBezTo>
                  <a:pt x="2496251" y="5912089"/>
                  <a:pt x="2482257" y="5916380"/>
                  <a:pt x="2466967" y="5916653"/>
                </a:cubicBezTo>
                <a:cubicBezTo>
                  <a:pt x="2451676" y="5916380"/>
                  <a:pt x="2437750" y="5912157"/>
                  <a:pt x="2425190" y="5903985"/>
                </a:cubicBezTo>
                <a:cubicBezTo>
                  <a:pt x="2412630" y="5895812"/>
                  <a:pt x="2402595" y="5884847"/>
                  <a:pt x="2395086" y="5871087"/>
                </a:cubicBezTo>
                <a:cubicBezTo>
                  <a:pt x="2387577" y="5857328"/>
                  <a:pt x="2383823" y="5842140"/>
                  <a:pt x="2383823" y="5825522"/>
                </a:cubicBezTo>
                <a:cubicBezTo>
                  <a:pt x="2383823" y="5808358"/>
                  <a:pt x="2387577" y="5792761"/>
                  <a:pt x="2395086" y="5778728"/>
                </a:cubicBezTo>
                <a:cubicBezTo>
                  <a:pt x="2402595" y="5764696"/>
                  <a:pt x="2412698" y="5753526"/>
                  <a:pt x="2425395" y="5745217"/>
                </a:cubicBezTo>
                <a:cubicBezTo>
                  <a:pt x="2438092" y="5736908"/>
                  <a:pt x="2452085" y="5732754"/>
                  <a:pt x="2467376" y="5732754"/>
                </a:cubicBezTo>
                <a:close/>
                <a:moveTo>
                  <a:pt x="3944161" y="5731525"/>
                </a:moveTo>
                <a:cubicBezTo>
                  <a:pt x="3959178" y="5731525"/>
                  <a:pt x="3972899" y="5735193"/>
                  <a:pt x="3985323" y="5742529"/>
                </a:cubicBezTo>
                <a:cubicBezTo>
                  <a:pt x="3997747" y="5749865"/>
                  <a:pt x="4007781" y="5759920"/>
                  <a:pt x="4015427" y="5772693"/>
                </a:cubicBezTo>
                <a:cubicBezTo>
                  <a:pt x="4023072" y="5785467"/>
                  <a:pt x="4027441" y="5800141"/>
                  <a:pt x="4028533" y="5816716"/>
                </a:cubicBezTo>
                <a:lnTo>
                  <a:pt x="3860198" y="5816716"/>
                </a:lnTo>
                <a:cubicBezTo>
                  <a:pt x="3861290" y="5800141"/>
                  <a:pt x="3865659" y="5785467"/>
                  <a:pt x="3873304" y="5772693"/>
                </a:cubicBezTo>
                <a:cubicBezTo>
                  <a:pt x="3880950" y="5759920"/>
                  <a:pt x="3890916" y="5749865"/>
                  <a:pt x="3903203" y="5742529"/>
                </a:cubicBezTo>
                <a:cubicBezTo>
                  <a:pt x="3915490" y="5735193"/>
                  <a:pt x="3929143" y="5731525"/>
                  <a:pt x="3944161" y="5731525"/>
                </a:cubicBezTo>
                <a:close/>
                <a:moveTo>
                  <a:pt x="4955068" y="5718009"/>
                </a:moveTo>
                <a:lnTo>
                  <a:pt x="5043946" y="5930578"/>
                </a:lnTo>
                <a:lnTo>
                  <a:pt x="5065244" y="5930578"/>
                </a:lnTo>
                <a:lnTo>
                  <a:pt x="5154122" y="5718009"/>
                </a:lnTo>
                <a:lnTo>
                  <a:pt x="5133643" y="5718009"/>
                </a:lnTo>
                <a:lnTo>
                  <a:pt x="5055004" y="5908916"/>
                </a:lnTo>
                <a:lnTo>
                  <a:pt x="4976776" y="5718009"/>
                </a:lnTo>
                <a:close/>
                <a:moveTo>
                  <a:pt x="3526318" y="5718009"/>
                </a:moveTo>
                <a:lnTo>
                  <a:pt x="3615196" y="5930578"/>
                </a:lnTo>
                <a:lnTo>
                  <a:pt x="3636494" y="5930578"/>
                </a:lnTo>
                <a:lnTo>
                  <a:pt x="3725372" y="5718009"/>
                </a:lnTo>
                <a:lnTo>
                  <a:pt x="3704893" y="5718009"/>
                </a:lnTo>
                <a:lnTo>
                  <a:pt x="3626254" y="5908916"/>
                </a:lnTo>
                <a:lnTo>
                  <a:pt x="3548026" y="5718009"/>
                </a:lnTo>
                <a:close/>
                <a:moveTo>
                  <a:pt x="5197490" y="5717599"/>
                </a:moveTo>
                <a:lnTo>
                  <a:pt x="5197898" y="5930578"/>
                </a:lnTo>
                <a:lnTo>
                  <a:pt x="5217968" y="5930578"/>
                </a:lnTo>
                <a:lnTo>
                  <a:pt x="5217968" y="5717599"/>
                </a:lnTo>
                <a:close/>
                <a:moveTo>
                  <a:pt x="4235464" y="5717599"/>
                </a:moveTo>
                <a:lnTo>
                  <a:pt x="4235875" y="5930578"/>
                </a:lnTo>
                <a:lnTo>
                  <a:pt x="4255943" y="5930578"/>
                </a:lnTo>
                <a:lnTo>
                  <a:pt x="4255943" y="5717599"/>
                </a:lnTo>
                <a:close/>
                <a:moveTo>
                  <a:pt x="3768739" y="5717599"/>
                </a:moveTo>
                <a:lnTo>
                  <a:pt x="3769148" y="5930578"/>
                </a:lnTo>
                <a:lnTo>
                  <a:pt x="3789218" y="5930578"/>
                </a:lnTo>
                <a:lnTo>
                  <a:pt x="3789218" y="5717599"/>
                </a:lnTo>
                <a:close/>
                <a:moveTo>
                  <a:pt x="3463939" y="5717599"/>
                </a:moveTo>
                <a:lnTo>
                  <a:pt x="3464348" y="5930578"/>
                </a:lnTo>
                <a:lnTo>
                  <a:pt x="3484418" y="5930578"/>
                </a:lnTo>
                <a:lnTo>
                  <a:pt x="3484418" y="5717599"/>
                </a:lnTo>
                <a:close/>
                <a:moveTo>
                  <a:pt x="4188020" y="5716780"/>
                </a:moveTo>
                <a:cubicBezTo>
                  <a:pt x="4185836" y="5716780"/>
                  <a:pt x="4183378" y="5716917"/>
                  <a:pt x="4180648" y="5717190"/>
                </a:cubicBezTo>
                <a:cubicBezTo>
                  <a:pt x="4166995" y="5718555"/>
                  <a:pt x="4154025" y="5723948"/>
                  <a:pt x="4141738" y="5733368"/>
                </a:cubicBezTo>
                <a:cubicBezTo>
                  <a:pt x="4129451" y="5742788"/>
                  <a:pt x="4119621" y="5755007"/>
                  <a:pt x="4112248" y="5770025"/>
                </a:cubicBezTo>
                <a:lnTo>
                  <a:pt x="4112248" y="5718009"/>
                </a:lnTo>
                <a:lnTo>
                  <a:pt x="4092589" y="5718009"/>
                </a:lnTo>
                <a:lnTo>
                  <a:pt x="4092589" y="5930578"/>
                </a:lnTo>
                <a:lnTo>
                  <a:pt x="4113068" y="5930578"/>
                </a:lnTo>
                <a:lnTo>
                  <a:pt x="4113068" y="5797466"/>
                </a:lnTo>
                <a:cubicBezTo>
                  <a:pt x="4118802" y="5778626"/>
                  <a:pt x="4128836" y="5763813"/>
                  <a:pt x="4143172" y="5753027"/>
                </a:cubicBezTo>
                <a:cubicBezTo>
                  <a:pt x="4157506" y="5742242"/>
                  <a:pt x="4174231" y="5736576"/>
                  <a:pt x="4193344" y="5736030"/>
                </a:cubicBezTo>
                <a:lnTo>
                  <a:pt x="4193344" y="5716780"/>
                </a:lnTo>
                <a:cubicBezTo>
                  <a:pt x="4191979" y="5716780"/>
                  <a:pt x="4190204" y="5716780"/>
                  <a:pt x="4188020" y="5716780"/>
                </a:cubicBezTo>
                <a:close/>
                <a:moveTo>
                  <a:pt x="5372092" y="5714732"/>
                </a:moveTo>
                <a:cubicBezTo>
                  <a:pt x="5357620" y="5714459"/>
                  <a:pt x="5344037" y="5717253"/>
                  <a:pt x="5331339" y="5723112"/>
                </a:cubicBezTo>
                <a:cubicBezTo>
                  <a:pt x="5318642" y="5728972"/>
                  <a:pt x="5307584" y="5737012"/>
                  <a:pt x="5298163" y="5747233"/>
                </a:cubicBezTo>
                <a:cubicBezTo>
                  <a:pt x="5288743" y="5757453"/>
                  <a:pt x="5281440" y="5769173"/>
                  <a:pt x="5276251" y="5782392"/>
                </a:cubicBezTo>
                <a:cubicBezTo>
                  <a:pt x="5271064" y="5795612"/>
                  <a:pt x="5268469" y="5809852"/>
                  <a:pt x="5268469" y="5825113"/>
                </a:cubicBezTo>
                <a:cubicBezTo>
                  <a:pt x="5268469" y="5839828"/>
                  <a:pt x="5271064" y="5853795"/>
                  <a:pt x="5276251" y="5867014"/>
                </a:cubicBezTo>
                <a:cubicBezTo>
                  <a:pt x="5281440" y="5880234"/>
                  <a:pt x="5288675" y="5891953"/>
                  <a:pt x="5297959" y="5902174"/>
                </a:cubicBezTo>
                <a:cubicBezTo>
                  <a:pt x="5307242" y="5912394"/>
                  <a:pt x="5318232" y="5920366"/>
                  <a:pt x="5330929" y="5926089"/>
                </a:cubicBezTo>
                <a:cubicBezTo>
                  <a:pt x="5343626" y="5931812"/>
                  <a:pt x="5357347" y="5934674"/>
                  <a:pt x="5372092" y="5934674"/>
                </a:cubicBezTo>
                <a:cubicBezTo>
                  <a:pt x="5387109" y="5934674"/>
                  <a:pt x="5400967" y="5931812"/>
                  <a:pt x="5413664" y="5926089"/>
                </a:cubicBezTo>
                <a:cubicBezTo>
                  <a:pt x="5426360" y="5920366"/>
                  <a:pt x="5437419" y="5912394"/>
                  <a:pt x="5446839" y="5902174"/>
                </a:cubicBezTo>
                <a:cubicBezTo>
                  <a:pt x="5456260" y="5891953"/>
                  <a:pt x="5463564" y="5880234"/>
                  <a:pt x="5468752" y="5867014"/>
                </a:cubicBezTo>
                <a:cubicBezTo>
                  <a:pt x="5473939" y="5853795"/>
                  <a:pt x="5476534" y="5839828"/>
                  <a:pt x="5476534" y="5825113"/>
                </a:cubicBezTo>
                <a:cubicBezTo>
                  <a:pt x="5476534" y="5809852"/>
                  <a:pt x="5473939" y="5795612"/>
                  <a:pt x="5468752" y="5782392"/>
                </a:cubicBezTo>
                <a:cubicBezTo>
                  <a:pt x="5463564" y="5769173"/>
                  <a:pt x="5456191" y="5757453"/>
                  <a:pt x="5446634" y="5747233"/>
                </a:cubicBezTo>
                <a:cubicBezTo>
                  <a:pt x="5437077" y="5737012"/>
                  <a:pt x="5426019" y="5728972"/>
                  <a:pt x="5413459" y="5723112"/>
                </a:cubicBezTo>
                <a:cubicBezTo>
                  <a:pt x="5400898" y="5717253"/>
                  <a:pt x="5387109" y="5714459"/>
                  <a:pt x="5372092" y="5714732"/>
                </a:cubicBezTo>
                <a:close/>
                <a:moveTo>
                  <a:pt x="4834700" y="5714732"/>
                </a:moveTo>
                <a:cubicBezTo>
                  <a:pt x="4821867" y="5714732"/>
                  <a:pt x="4808966" y="5717121"/>
                  <a:pt x="4795996" y="5721900"/>
                </a:cubicBezTo>
                <a:cubicBezTo>
                  <a:pt x="4783026" y="5726678"/>
                  <a:pt x="4769578" y="5733709"/>
                  <a:pt x="4755652" y="5742993"/>
                </a:cubicBezTo>
                <a:lnTo>
                  <a:pt x="4764255" y="5757738"/>
                </a:lnTo>
                <a:cubicBezTo>
                  <a:pt x="4776268" y="5749546"/>
                  <a:pt x="4788009" y="5743266"/>
                  <a:pt x="4799477" y="5738897"/>
                </a:cubicBezTo>
                <a:cubicBezTo>
                  <a:pt x="4810946" y="5734528"/>
                  <a:pt x="4822004" y="5732344"/>
                  <a:pt x="4832653" y="5732344"/>
                </a:cubicBezTo>
                <a:cubicBezTo>
                  <a:pt x="4852585" y="5732344"/>
                  <a:pt x="4868218" y="5738183"/>
                  <a:pt x="4879549" y="5749860"/>
                </a:cubicBezTo>
                <a:cubicBezTo>
                  <a:pt x="4890881" y="5761537"/>
                  <a:pt x="4896546" y="5777150"/>
                  <a:pt x="4896546" y="5796698"/>
                </a:cubicBezTo>
                <a:lnTo>
                  <a:pt x="4896546" y="5816716"/>
                </a:lnTo>
                <a:cubicBezTo>
                  <a:pt x="4887263" y="5813440"/>
                  <a:pt x="4876750" y="5810846"/>
                  <a:pt x="4865009" y="5808934"/>
                </a:cubicBezTo>
                <a:cubicBezTo>
                  <a:pt x="4853269" y="5807023"/>
                  <a:pt x="4841936" y="5806067"/>
                  <a:pt x="4831014" y="5806067"/>
                </a:cubicBezTo>
                <a:cubicBezTo>
                  <a:pt x="4813539" y="5806067"/>
                  <a:pt x="4798112" y="5808721"/>
                  <a:pt x="4784732" y="5814029"/>
                </a:cubicBezTo>
                <a:cubicBezTo>
                  <a:pt x="4771353" y="5819336"/>
                  <a:pt x="4760840" y="5826685"/>
                  <a:pt x="4753195" y="5836075"/>
                </a:cubicBezTo>
                <a:cubicBezTo>
                  <a:pt x="4745551" y="5845466"/>
                  <a:pt x="4741727" y="5856558"/>
                  <a:pt x="4741727" y="5869353"/>
                </a:cubicBezTo>
                <a:cubicBezTo>
                  <a:pt x="4741727" y="5881598"/>
                  <a:pt x="4744799" y="5892688"/>
                  <a:pt x="4750943" y="5902625"/>
                </a:cubicBezTo>
                <a:cubicBezTo>
                  <a:pt x="4757087" y="5912561"/>
                  <a:pt x="4765551" y="5920387"/>
                  <a:pt x="4776336" y="5926102"/>
                </a:cubicBezTo>
                <a:cubicBezTo>
                  <a:pt x="4787122" y="5931817"/>
                  <a:pt x="4799204" y="5934674"/>
                  <a:pt x="4812584" y="5934674"/>
                </a:cubicBezTo>
                <a:cubicBezTo>
                  <a:pt x="4829513" y="5934674"/>
                  <a:pt x="4845691" y="5931261"/>
                  <a:pt x="4861119" y="5924435"/>
                </a:cubicBezTo>
                <a:cubicBezTo>
                  <a:pt x="4876546" y="5917608"/>
                  <a:pt x="4889174" y="5908052"/>
                  <a:pt x="4899004" y="5895764"/>
                </a:cubicBezTo>
                <a:lnTo>
                  <a:pt x="4899004" y="5912557"/>
                </a:lnTo>
                <a:cubicBezTo>
                  <a:pt x="4899278" y="5916926"/>
                  <a:pt x="4900847" y="5920885"/>
                  <a:pt x="4903714" y="5924435"/>
                </a:cubicBezTo>
                <a:cubicBezTo>
                  <a:pt x="4906581" y="5927984"/>
                  <a:pt x="4910608" y="5930169"/>
                  <a:pt x="4915796" y="5930988"/>
                </a:cubicBezTo>
                <a:cubicBezTo>
                  <a:pt x="4916889" y="5930988"/>
                  <a:pt x="4918254" y="5930988"/>
                  <a:pt x="4919892" y="5930988"/>
                </a:cubicBezTo>
                <a:cubicBezTo>
                  <a:pt x="4921531" y="5930988"/>
                  <a:pt x="4923578" y="5930851"/>
                  <a:pt x="4926036" y="5930578"/>
                </a:cubicBezTo>
                <a:lnTo>
                  <a:pt x="4926036" y="5913786"/>
                </a:lnTo>
                <a:cubicBezTo>
                  <a:pt x="4923032" y="5913513"/>
                  <a:pt x="4920780" y="5912560"/>
                  <a:pt x="4919278" y="5910928"/>
                </a:cubicBezTo>
                <a:cubicBezTo>
                  <a:pt x="4917776" y="5909296"/>
                  <a:pt x="4917026" y="5906851"/>
                  <a:pt x="4917026" y="5903591"/>
                </a:cubicBezTo>
                <a:lnTo>
                  <a:pt x="4917026" y="5798350"/>
                </a:lnTo>
                <a:cubicBezTo>
                  <a:pt x="4917026" y="5772516"/>
                  <a:pt x="4909654" y="5752122"/>
                  <a:pt x="4894908" y="5737166"/>
                </a:cubicBezTo>
                <a:cubicBezTo>
                  <a:pt x="4880164" y="5722210"/>
                  <a:pt x="4860094" y="5714732"/>
                  <a:pt x="4834700" y="5714732"/>
                </a:cubicBezTo>
                <a:close/>
                <a:moveTo>
                  <a:pt x="3943751" y="5714732"/>
                </a:moveTo>
                <a:cubicBezTo>
                  <a:pt x="3924092" y="5714732"/>
                  <a:pt x="3906343" y="5719697"/>
                  <a:pt x="3890506" y="5729627"/>
                </a:cubicBezTo>
                <a:cubicBezTo>
                  <a:pt x="3874669" y="5739557"/>
                  <a:pt x="3862246" y="5752683"/>
                  <a:pt x="3853235" y="5769004"/>
                </a:cubicBezTo>
                <a:cubicBezTo>
                  <a:pt x="3844224" y="5785325"/>
                  <a:pt x="3839719" y="5803550"/>
                  <a:pt x="3839719" y="5823679"/>
                </a:cubicBezTo>
                <a:cubicBezTo>
                  <a:pt x="3839719" y="5838641"/>
                  <a:pt x="3842381" y="5852856"/>
                  <a:pt x="3847706" y="5866323"/>
                </a:cubicBezTo>
                <a:cubicBezTo>
                  <a:pt x="3853030" y="5879790"/>
                  <a:pt x="3860403" y="5891624"/>
                  <a:pt x="3869823" y="5901825"/>
                </a:cubicBezTo>
                <a:cubicBezTo>
                  <a:pt x="3879243" y="5912026"/>
                  <a:pt x="3890370" y="5920051"/>
                  <a:pt x="3903203" y="5925900"/>
                </a:cubicBezTo>
                <a:cubicBezTo>
                  <a:pt x="3916036" y="5931749"/>
                  <a:pt x="3929962" y="5934674"/>
                  <a:pt x="3944980" y="5934674"/>
                </a:cubicBezTo>
                <a:cubicBezTo>
                  <a:pt x="3958086" y="5934674"/>
                  <a:pt x="3970578" y="5932421"/>
                  <a:pt x="3982456" y="5927916"/>
                </a:cubicBezTo>
                <a:cubicBezTo>
                  <a:pt x="3994334" y="5923411"/>
                  <a:pt x="4004709" y="5917199"/>
                  <a:pt x="4013584" y="5909280"/>
                </a:cubicBezTo>
                <a:cubicBezTo>
                  <a:pt x="4022458" y="5901362"/>
                  <a:pt x="4028943" y="5892351"/>
                  <a:pt x="4033038" y="5882248"/>
                </a:cubicBezTo>
                <a:lnTo>
                  <a:pt x="4015017" y="5877333"/>
                </a:lnTo>
                <a:cubicBezTo>
                  <a:pt x="4009829" y="5889348"/>
                  <a:pt x="4000682" y="5899177"/>
                  <a:pt x="3987576" y="5906823"/>
                </a:cubicBezTo>
                <a:cubicBezTo>
                  <a:pt x="3974469" y="5914468"/>
                  <a:pt x="3960544" y="5918291"/>
                  <a:pt x="3945799" y="5918291"/>
                </a:cubicBezTo>
                <a:cubicBezTo>
                  <a:pt x="3931054" y="5918291"/>
                  <a:pt x="3917470" y="5914555"/>
                  <a:pt x="3905046" y="5907082"/>
                </a:cubicBezTo>
                <a:cubicBezTo>
                  <a:pt x="3892622" y="5899609"/>
                  <a:pt x="3882451" y="5889351"/>
                  <a:pt x="3874533" y="5876306"/>
                </a:cubicBezTo>
                <a:cubicBezTo>
                  <a:pt x="3866614" y="5863262"/>
                  <a:pt x="3862109" y="5848723"/>
                  <a:pt x="3861017" y="5832690"/>
                </a:cubicBezTo>
                <a:lnTo>
                  <a:pt x="4047783" y="5832690"/>
                </a:lnTo>
                <a:cubicBezTo>
                  <a:pt x="4048056" y="5831602"/>
                  <a:pt x="4048193" y="5830242"/>
                  <a:pt x="4048193" y="5828610"/>
                </a:cubicBezTo>
                <a:cubicBezTo>
                  <a:pt x="4048193" y="5826978"/>
                  <a:pt x="4048193" y="5825345"/>
                  <a:pt x="4048193" y="5823711"/>
                </a:cubicBezTo>
                <a:cubicBezTo>
                  <a:pt x="4048193" y="5804120"/>
                  <a:pt x="4043619" y="5786093"/>
                  <a:pt x="4034472" y="5769631"/>
                </a:cubicBezTo>
                <a:cubicBezTo>
                  <a:pt x="4025325" y="5753169"/>
                  <a:pt x="4012969" y="5739904"/>
                  <a:pt x="3997406" y="5729835"/>
                </a:cubicBezTo>
                <a:cubicBezTo>
                  <a:pt x="3981842" y="5719767"/>
                  <a:pt x="3963957" y="5714732"/>
                  <a:pt x="3943751" y="5714732"/>
                </a:cubicBezTo>
                <a:close/>
                <a:moveTo>
                  <a:pt x="2466967" y="5714732"/>
                </a:moveTo>
                <a:cubicBezTo>
                  <a:pt x="2452495" y="5714459"/>
                  <a:pt x="2438911" y="5717253"/>
                  <a:pt x="2426214" y="5723112"/>
                </a:cubicBezTo>
                <a:cubicBezTo>
                  <a:pt x="2413517" y="5728972"/>
                  <a:pt x="2402459" y="5737012"/>
                  <a:pt x="2393038" y="5747233"/>
                </a:cubicBezTo>
                <a:cubicBezTo>
                  <a:pt x="2383618" y="5757453"/>
                  <a:pt x="2376314" y="5769173"/>
                  <a:pt x="2371126" y="5782392"/>
                </a:cubicBezTo>
                <a:cubicBezTo>
                  <a:pt x="2365938" y="5795612"/>
                  <a:pt x="2363344" y="5809852"/>
                  <a:pt x="2363344" y="5825113"/>
                </a:cubicBezTo>
                <a:cubicBezTo>
                  <a:pt x="2363344" y="5839828"/>
                  <a:pt x="2365938" y="5853795"/>
                  <a:pt x="2371126" y="5867014"/>
                </a:cubicBezTo>
                <a:cubicBezTo>
                  <a:pt x="2376314" y="5880234"/>
                  <a:pt x="2383550" y="5891953"/>
                  <a:pt x="2392834" y="5902174"/>
                </a:cubicBezTo>
                <a:cubicBezTo>
                  <a:pt x="2402117" y="5912394"/>
                  <a:pt x="2413108" y="5920366"/>
                  <a:pt x="2425804" y="5926089"/>
                </a:cubicBezTo>
                <a:cubicBezTo>
                  <a:pt x="2438501" y="5931812"/>
                  <a:pt x="2452222" y="5934674"/>
                  <a:pt x="2466967" y="5934674"/>
                </a:cubicBezTo>
                <a:cubicBezTo>
                  <a:pt x="2481984" y="5934674"/>
                  <a:pt x="2495842" y="5931812"/>
                  <a:pt x="2508539" y="5926089"/>
                </a:cubicBezTo>
                <a:cubicBezTo>
                  <a:pt x="2521235" y="5920366"/>
                  <a:pt x="2532294" y="5912394"/>
                  <a:pt x="2541714" y="5902174"/>
                </a:cubicBezTo>
                <a:cubicBezTo>
                  <a:pt x="2551134" y="5891953"/>
                  <a:pt x="2558438" y="5880234"/>
                  <a:pt x="2563626" y="5867014"/>
                </a:cubicBezTo>
                <a:cubicBezTo>
                  <a:pt x="2568814" y="5853795"/>
                  <a:pt x="2571408" y="5839828"/>
                  <a:pt x="2571408" y="5825113"/>
                </a:cubicBezTo>
                <a:cubicBezTo>
                  <a:pt x="2571408" y="5809852"/>
                  <a:pt x="2568814" y="5795612"/>
                  <a:pt x="2563626" y="5782392"/>
                </a:cubicBezTo>
                <a:cubicBezTo>
                  <a:pt x="2558438" y="5769173"/>
                  <a:pt x="2551066" y="5757453"/>
                  <a:pt x="2541509" y="5747233"/>
                </a:cubicBezTo>
                <a:cubicBezTo>
                  <a:pt x="2531952" y="5737012"/>
                  <a:pt x="2520894" y="5728972"/>
                  <a:pt x="2508334" y="5723112"/>
                </a:cubicBezTo>
                <a:cubicBezTo>
                  <a:pt x="2495773" y="5717253"/>
                  <a:pt x="2481984" y="5714459"/>
                  <a:pt x="2466967" y="5714732"/>
                </a:cubicBezTo>
                <a:close/>
                <a:moveTo>
                  <a:pt x="2109846" y="5658620"/>
                </a:moveTo>
                <a:lnTo>
                  <a:pt x="2185617" y="5658620"/>
                </a:lnTo>
                <a:cubicBezTo>
                  <a:pt x="2210738" y="5658620"/>
                  <a:pt x="2231968" y="5664013"/>
                  <a:pt x="2249306" y="5674799"/>
                </a:cubicBezTo>
                <a:cubicBezTo>
                  <a:pt x="2266646" y="5685584"/>
                  <a:pt x="2279888" y="5700534"/>
                  <a:pt x="2289035" y="5719647"/>
                </a:cubicBezTo>
                <a:cubicBezTo>
                  <a:pt x="2298182" y="5738761"/>
                  <a:pt x="2302756" y="5760468"/>
                  <a:pt x="2302756" y="5784770"/>
                </a:cubicBezTo>
                <a:cubicBezTo>
                  <a:pt x="2302756" y="5808525"/>
                  <a:pt x="2298319" y="5830028"/>
                  <a:pt x="2289445" y="5849278"/>
                </a:cubicBezTo>
                <a:cubicBezTo>
                  <a:pt x="2280571" y="5868528"/>
                  <a:pt x="2267396" y="5883750"/>
                  <a:pt x="2249921" y="5894945"/>
                </a:cubicBezTo>
                <a:cubicBezTo>
                  <a:pt x="2232446" y="5906140"/>
                  <a:pt x="2211011" y="5911738"/>
                  <a:pt x="2185617" y="5911738"/>
                </a:cubicBezTo>
                <a:lnTo>
                  <a:pt x="2109846" y="5911738"/>
                </a:lnTo>
                <a:close/>
                <a:moveTo>
                  <a:pt x="3176827" y="5656982"/>
                </a:moveTo>
                <a:cubicBezTo>
                  <a:pt x="3193210" y="5656982"/>
                  <a:pt x="3208432" y="5660532"/>
                  <a:pt x="3222494" y="5667631"/>
                </a:cubicBezTo>
                <a:cubicBezTo>
                  <a:pt x="3236557" y="5674730"/>
                  <a:pt x="3248776" y="5684287"/>
                  <a:pt x="3259152" y="5696301"/>
                </a:cubicBezTo>
                <a:cubicBezTo>
                  <a:pt x="3269527" y="5708316"/>
                  <a:pt x="3277514" y="5721968"/>
                  <a:pt x="3283112" y="5737259"/>
                </a:cubicBezTo>
                <a:cubicBezTo>
                  <a:pt x="3288709" y="5752550"/>
                  <a:pt x="3291508" y="5768523"/>
                  <a:pt x="3291508" y="5785179"/>
                </a:cubicBezTo>
                <a:cubicBezTo>
                  <a:pt x="3291508" y="5801016"/>
                  <a:pt x="3288846" y="5816512"/>
                  <a:pt x="3283521" y="5831666"/>
                </a:cubicBezTo>
                <a:cubicBezTo>
                  <a:pt x="3278197" y="5846820"/>
                  <a:pt x="3270483" y="5860541"/>
                  <a:pt x="3260380" y="5872828"/>
                </a:cubicBezTo>
                <a:cubicBezTo>
                  <a:pt x="3250277" y="5885115"/>
                  <a:pt x="3238127" y="5894945"/>
                  <a:pt x="3223928" y="5902318"/>
                </a:cubicBezTo>
                <a:cubicBezTo>
                  <a:pt x="3209730" y="5909690"/>
                  <a:pt x="3194029" y="5913376"/>
                  <a:pt x="3176827" y="5913376"/>
                </a:cubicBezTo>
                <a:cubicBezTo>
                  <a:pt x="3159898" y="5913376"/>
                  <a:pt x="3144402" y="5909826"/>
                  <a:pt x="3130340" y="5902727"/>
                </a:cubicBezTo>
                <a:cubicBezTo>
                  <a:pt x="3116278" y="5895628"/>
                  <a:pt x="3104127" y="5886071"/>
                  <a:pt x="3093888" y="5874057"/>
                </a:cubicBezTo>
                <a:cubicBezTo>
                  <a:pt x="3083649" y="5862043"/>
                  <a:pt x="3075662" y="5848390"/>
                  <a:pt x="3069928" y="5833099"/>
                </a:cubicBezTo>
                <a:cubicBezTo>
                  <a:pt x="3064194" y="5817809"/>
                  <a:pt x="3061327" y="5801835"/>
                  <a:pt x="3061327" y="5785179"/>
                </a:cubicBezTo>
                <a:cubicBezTo>
                  <a:pt x="3061327" y="5769342"/>
                  <a:pt x="3064125" y="5753847"/>
                  <a:pt x="3069723" y="5738692"/>
                </a:cubicBezTo>
                <a:cubicBezTo>
                  <a:pt x="3075320" y="5723538"/>
                  <a:pt x="3083102" y="5709817"/>
                  <a:pt x="3093069" y="5697530"/>
                </a:cubicBezTo>
                <a:cubicBezTo>
                  <a:pt x="3103035" y="5685243"/>
                  <a:pt x="3115118" y="5675413"/>
                  <a:pt x="3129316" y="5668041"/>
                </a:cubicBezTo>
                <a:cubicBezTo>
                  <a:pt x="3143515" y="5660668"/>
                  <a:pt x="3159352" y="5656982"/>
                  <a:pt x="3176827" y="5656982"/>
                </a:cubicBezTo>
                <a:close/>
                <a:moveTo>
                  <a:pt x="2758165" y="5645104"/>
                </a:moveTo>
                <a:lnTo>
                  <a:pt x="2758165" y="5718009"/>
                </a:lnTo>
                <a:lnTo>
                  <a:pt x="2728266" y="5718009"/>
                </a:lnTo>
                <a:lnTo>
                  <a:pt x="2728266" y="5734801"/>
                </a:lnTo>
                <a:lnTo>
                  <a:pt x="2758165" y="5734801"/>
                </a:lnTo>
                <a:lnTo>
                  <a:pt x="2758165" y="5896347"/>
                </a:lnTo>
                <a:cubicBezTo>
                  <a:pt x="2758165" y="5904589"/>
                  <a:pt x="2760076" y="5911596"/>
                  <a:pt x="2763899" y="5917366"/>
                </a:cubicBezTo>
                <a:cubicBezTo>
                  <a:pt x="2767722" y="5923137"/>
                  <a:pt x="2772841" y="5927464"/>
                  <a:pt x="2779258" y="5930348"/>
                </a:cubicBezTo>
                <a:cubicBezTo>
                  <a:pt x="2785675" y="5933232"/>
                  <a:pt x="2792569" y="5934674"/>
                  <a:pt x="2799942" y="5934674"/>
                </a:cubicBezTo>
                <a:cubicBezTo>
                  <a:pt x="2807587" y="5934674"/>
                  <a:pt x="2814550" y="5933787"/>
                  <a:pt x="2820830" y="5932012"/>
                </a:cubicBezTo>
                <a:cubicBezTo>
                  <a:pt x="2827110" y="5930237"/>
                  <a:pt x="2832298" y="5928257"/>
                  <a:pt x="2836394" y="5926073"/>
                </a:cubicBezTo>
                <a:cubicBezTo>
                  <a:pt x="2840490" y="5923889"/>
                  <a:pt x="2843220" y="5922523"/>
                  <a:pt x="2844585" y="5921977"/>
                </a:cubicBezTo>
                <a:lnTo>
                  <a:pt x="2838442" y="5905594"/>
                </a:lnTo>
                <a:cubicBezTo>
                  <a:pt x="2837350" y="5906413"/>
                  <a:pt x="2833663" y="5908256"/>
                  <a:pt x="2827383" y="5911123"/>
                </a:cubicBezTo>
                <a:cubicBezTo>
                  <a:pt x="2821103" y="5913990"/>
                  <a:pt x="2813731" y="5915424"/>
                  <a:pt x="2805266" y="5915424"/>
                </a:cubicBezTo>
                <a:cubicBezTo>
                  <a:pt x="2798440" y="5915424"/>
                  <a:pt x="2792433" y="5913430"/>
                  <a:pt x="2787245" y="5909444"/>
                </a:cubicBezTo>
                <a:cubicBezTo>
                  <a:pt x="2782057" y="5905457"/>
                  <a:pt x="2779190" y="5899478"/>
                  <a:pt x="2778644" y="5891509"/>
                </a:cubicBezTo>
                <a:lnTo>
                  <a:pt x="2778644" y="5734801"/>
                </a:lnTo>
                <a:lnTo>
                  <a:pt x="2828202" y="5734801"/>
                </a:lnTo>
                <a:lnTo>
                  <a:pt x="2828202" y="5718009"/>
                </a:lnTo>
                <a:lnTo>
                  <a:pt x="2778644" y="5718009"/>
                </a:lnTo>
                <a:lnTo>
                  <a:pt x="2778644" y="5645104"/>
                </a:lnTo>
                <a:close/>
                <a:moveTo>
                  <a:pt x="2624815" y="5645104"/>
                </a:moveTo>
                <a:lnTo>
                  <a:pt x="2624815" y="5718009"/>
                </a:lnTo>
                <a:lnTo>
                  <a:pt x="2594916" y="5718009"/>
                </a:lnTo>
                <a:lnTo>
                  <a:pt x="2594916" y="5734801"/>
                </a:lnTo>
                <a:lnTo>
                  <a:pt x="2624815" y="5734801"/>
                </a:lnTo>
                <a:lnTo>
                  <a:pt x="2624815" y="5896347"/>
                </a:lnTo>
                <a:cubicBezTo>
                  <a:pt x="2624815" y="5904589"/>
                  <a:pt x="2626726" y="5911596"/>
                  <a:pt x="2630549" y="5917366"/>
                </a:cubicBezTo>
                <a:cubicBezTo>
                  <a:pt x="2634372" y="5923137"/>
                  <a:pt x="2639491" y="5927464"/>
                  <a:pt x="2645908" y="5930348"/>
                </a:cubicBezTo>
                <a:cubicBezTo>
                  <a:pt x="2652325" y="5933232"/>
                  <a:pt x="2659219" y="5934674"/>
                  <a:pt x="2666592" y="5934674"/>
                </a:cubicBezTo>
                <a:cubicBezTo>
                  <a:pt x="2674237" y="5934674"/>
                  <a:pt x="2681200" y="5933787"/>
                  <a:pt x="2687480" y="5932012"/>
                </a:cubicBezTo>
                <a:cubicBezTo>
                  <a:pt x="2693760" y="5930237"/>
                  <a:pt x="2698948" y="5928257"/>
                  <a:pt x="2703044" y="5926073"/>
                </a:cubicBezTo>
                <a:cubicBezTo>
                  <a:pt x="2707140" y="5923889"/>
                  <a:pt x="2709870" y="5922523"/>
                  <a:pt x="2711235" y="5921977"/>
                </a:cubicBezTo>
                <a:lnTo>
                  <a:pt x="2705092" y="5905594"/>
                </a:lnTo>
                <a:cubicBezTo>
                  <a:pt x="2703999" y="5906413"/>
                  <a:pt x="2700313" y="5908256"/>
                  <a:pt x="2694033" y="5911123"/>
                </a:cubicBezTo>
                <a:cubicBezTo>
                  <a:pt x="2687753" y="5913990"/>
                  <a:pt x="2680381" y="5915424"/>
                  <a:pt x="2671916" y="5915424"/>
                </a:cubicBezTo>
                <a:cubicBezTo>
                  <a:pt x="2665090" y="5915424"/>
                  <a:pt x="2659083" y="5913430"/>
                  <a:pt x="2653895" y="5909444"/>
                </a:cubicBezTo>
                <a:cubicBezTo>
                  <a:pt x="2648707" y="5905457"/>
                  <a:pt x="2645840" y="5899478"/>
                  <a:pt x="2645294" y="5891509"/>
                </a:cubicBezTo>
                <a:lnTo>
                  <a:pt x="2645294" y="5734801"/>
                </a:lnTo>
                <a:lnTo>
                  <a:pt x="2694852" y="5734801"/>
                </a:lnTo>
                <a:lnTo>
                  <a:pt x="2694852" y="5718009"/>
                </a:lnTo>
                <a:lnTo>
                  <a:pt x="2645294" y="5718009"/>
                </a:lnTo>
                <a:lnTo>
                  <a:pt x="2645294" y="5645104"/>
                </a:lnTo>
                <a:close/>
                <a:moveTo>
                  <a:pt x="4413058" y="5639780"/>
                </a:moveTo>
                <a:lnTo>
                  <a:pt x="4413058" y="5930578"/>
                </a:lnTo>
                <a:lnTo>
                  <a:pt x="4433946" y="5930578"/>
                </a:lnTo>
                <a:lnTo>
                  <a:pt x="4433536" y="5791732"/>
                </a:lnTo>
                <a:lnTo>
                  <a:pt x="4576888" y="5792142"/>
                </a:lnTo>
                <a:lnTo>
                  <a:pt x="4576478" y="5774121"/>
                </a:lnTo>
                <a:lnTo>
                  <a:pt x="4433946" y="5774121"/>
                </a:lnTo>
                <a:lnTo>
                  <a:pt x="4433536" y="5658620"/>
                </a:lnTo>
                <a:lnTo>
                  <a:pt x="4602281" y="5658620"/>
                </a:lnTo>
                <a:lnTo>
                  <a:pt x="4602692" y="5639780"/>
                </a:lnTo>
                <a:close/>
                <a:moveTo>
                  <a:pt x="2088958" y="5639780"/>
                </a:moveTo>
                <a:lnTo>
                  <a:pt x="2088958" y="5930578"/>
                </a:lnTo>
                <a:lnTo>
                  <a:pt x="2185617" y="5930578"/>
                </a:lnTo>
                <a:cubicBezTo>
                  <a:pt x="2213742" y="5930578"/>
                  <a:pt x="2238180" y="5924571"/>
                  <a:pt x="2258931" y="5912557"/>
                </a:cubicBezTo>
                <a:cubicBezTo>
                  <a:pt x="2279683" y="5900543"/>
                  <a:pt x="2295656" y="5883614"/>
                  <a:pt x="2306851" y="5861770"/>
                </a:cubicBezTo>
                <a:cubicBezTo>
                  <a:pt x="2318046" y="5839926"/>
                  <a:pt x="2323644" y="5814259"/>
                  <a:pt x="2323644" y="5784770"/>
                </a:cubicBezTo>
                <a:cubicBezTo>
                  <a:pt x="2323644" y="5758011"/>
                  <a:pt x="2318524" y="5733641"/>
                  <a:pt x="2308285" y="5711660"/>
                </a:cubicBezTo>
                <a:cubicBezTo>
                  <a:pt x="2298046" y="5689680"/>
                  <a:pt x="2282755" y="5672205"/>
                  <a:pt x="2262413" y="5659235"/>
                </a:cubicBezTo>
                <a:cubicBezTo>
                  <a:pt x="2242071" y="5646265"/>
                  <a:pt x="2216473" y="5639780"/>
                  <a:pt x="2185617" y="5639780"/>
                </a:cubicBezTo>
                <a:close/>
                <a:moveTo>
                  <a:pt x="3176827" y="5637732"/>
                </a:moveTo>
                <a:cubicBezTo>
                  <a:pt x="3157440" y="5637732"/>
                  <a:pt x="3139487" y="5641760"/>
                  <a:pt x="3122968" y="5649815"/>
                </a:cubicBezTo>
                <a:cubicBezTo>
                  <a:pt x="3106448" y="5657870"/>
                  <a:pt x="3091976" y="5668792"/>
                  <a:pt x="3079553" y="5682581"/>
                </a:cubicBezTo>
                <a:cubicBezTo>
                  <a:pt x="3067129" y="5696370"/>
                  <a:pt x="3057504" y="5712070"/>
                  <a:pt x="3050678" y="5729682"/>
                </a:cubicBezTo>
                <a:cubicBezTo>
                  <a:pt x="3043852" y="5747293"/>
                  <a:pt x="3040438" y="5765793"/>
                  <a:pt x="3040438" y="5785179"/>
                </a:cubicBezTo>
                <a:cubicBezTo>
                  <a:pt x="3040438" y="5803747"/>
                  <a:pt x="3043715" y="5821836"/>
                  <a:pt x="3050268" y="5839448"/>
                </a:cubicBezTo>
                <a:cubicBezTo>
                  <a:pt x="3056821" y="5857060"/>
                  <a:pt x="3066105" y="5872828"/>
                  <a:pt x="3078119" y="5886754"/>
                </a:cubicBezTo>
                <a:cubicBezTo>
                  <a:pt x="3090133" y="5900679"/>
                  <a:pt x="3104469" y="5911806"/>
                  <a:pt x="3121125" y="5920134"/>
                </a:cubicBezTo>
                <a:cubicBezTo>
                  <a:pt x="3137781" y="5928462"/>
                  <a:pt x="3156212" y="5932626"/>
                  <a:pt x="3176417" y="5932626"/>
                </a:cubicBezTo>
                <a:cubicBezTo>
                  <a:pt x="3195804" y="5932626"/>
                  <a:pt x="3213757" y="5928667"/>
                  <a:pt x="3230276" y="5920748"/>
                </a:cubicBezTo>
                <a:cubicBezTo>
                  <a:pt x="3246796" y="5912830"/>
                  <a:pt x="3261268" y="5901976"/>
                  <a:pt x="3273691" y="5888187"/>
                </a:cubicBezTo>
                <a:cubicBezTo>
                  <a:pt x="3286115" y="5874398"/>
                  <a:pt x="3295740" y="5858698"/>
                  <a:pt x="3302566" y="5841086"/>
                </a:cubicBezTo>
                <a:cubicBezTo>
                  <a:pt x="3309393" y="5823474"/>
                  <a:pt x="3312806" y="5804839"/>
                  <a:pt x="3312806" y="5785179"/>
                </a:cubicBezTo>
                <a:cubicBezTo>
                  <a:pt x="3312806" y="5767158"/>
                  <a:pt x="3309529" y="5749410"/>
                  <a:pt x="3302976" y="5731934"/>
                </a:cubicBezTo>
                <a:cubicBezTo>
                  <a:pt x="3296423" y="5714459"/>
                  <a:pt x="3287139" y="5698622"/>
                  <a:pt x="3275125" y="5684424"/>
                </a:cubicBezTo>
                <a:cubicBezTo>
                  <a:pt x="3263111" y="5670225"/>
                  <a:pt x="3248844" y="5658893"/>
                  <a:pt x="3232324" y="5650429"/>
                </a:cubicBezTo>
                <a:cubicBezTo>
                  <a:pt x="3215805" y="5641964"/>
                  <a:pt x="3197306" y="5637732"/>
                  <a:pt x="3176827" y="5637732"/>
                </a:cubicBezTo>
                <a:close/>
                <a:moveTo>
                  <a:pt x="5197490" y="5631588"/>
                </a:moveTo>
                <a:lnTo>
                  <a:pt x="5197898" y="5668860"/>
                </a:lnTo>
                <a:lnTo>
                  <a:pt x="5217968" y="5669269"/>
                </a:lnTo>
                <a:lnTo>
                  <a:pt x="5217968" y="5631588"/>
                </a:lnTo>
                <a:close/>
                <a:moveTo>
                  <a:pt x="4656202" y="5631588"/>
                </a:moveTo>
                <a:lnTo>
                  <a:pt x="4656202" y="5895963"/>
                </a:lnTo>
                <a:cubicBezTo>
                  <a:pt x="4656202" y="5907768"/>
                  <a:pt x="4659684" y="5917171"/>
                  <a:pt x="4666646" y="5924172"/>
                </a:cubicBezTo>
                <a:cubicBezTo>
                  <a:pt x="4673609" y="5931173"/>
                  <a:pt x="4682825" y="5934674"/>
                  <a:pt x="4694292" y="5934674"/>
                </a:cubicBezTo>
                <a:cubicBezTo>
                  <a:pt x="4699209" y="5934674"/>
                  <a:pt x="4705078" y="5933991"/>
                  <a:pt x="4711905" y="5932626"/>
                </a:cubicBezTo>
                <a:cubicBezTo>
                  <a:pt x="4718730" y="5931261"/>
                  <a:pt x="4724464" y="5929759"/>
                  <a:pt x="4729106" y="5928121"/>
                </a:cubicBezTo>
                <a:lnTo>
                  <a:pt x="4725011" y="5911328"/>
                </a:lnTo>
                <a:cubicBezTo>
                  <a:pt x="4721462" y="5912693"/>
                  <a:pt x="4717365" y="5913786"/>
                  <a:pt x="4712724" y="5914605"/>
                </a:cubicBezTo>
                <a:cubicBezTo>
                  <a:pt x="4708082" y="5915424"/>
                  <a:pt x="4703577" y="5915834"/>
                  <a:pt x="4699209" y="5915834"/>
                </a:cubicBezTo>
                <a:cubicBezTo>
                  <a:pt x="4692654" y="5915834"/>
                  <a:pt x="4687330" y="5913980"/>
                  <a:pt x="4683234" y="5910272"/>
                </a:cubicBezTo>
                <a:cubicBezTo>
                  <a:pt x="4679139" y="5906565"/>
                  <a:pt x="4677090" y="5899768"/>
                  <a:pt x="4677090" y="5889883"/>
                </a:cubicBezTo>
                <a:lnTo>
                  <a:pt x="4677090" y="5631588"/>
                </a:lnTo>
                <a:close/>
                <a:moveTo>
                  <a:pt x="4235464" y="5631588"/>
                </a:moveTo>
                <a:lnTo>
                  <a:pt x="4235875" y="5668860"/>
                </a:lnTo>
                <a:lnTo>
                  <a:pt x="4255943" y="5669269"/>
                </a:lnTo>
                <a:lnTo>
                  <a:pt x="4255943" y="5631588"/>
                </a:lnTo>
                <a:close/>
                <a:moveTo>
                  <a:pt x="3768739" y="5631588"/>
                </a:moveTo>
                <a:lnTo>
                  <a:pt x="3769148" y="5668860"/>
                </a:lnTo>
                <a:lnTo>
                  <a:pt x="3789218" y="5669269"/>
                </a:lnTo>
                <a:lnTo>
                  <a:pt x="3789218" y="5631588"/>
                </a:lnTo>
                <a:close/>
                <a:moveTo>
                  <a:pt x="3463939" y="5631588"/>
                </a:moveTo>
                <a:lnTo>
                  <a:pt x="3464348" y="5668860"/>
                </a:lnTo>
                <a:lnTo>
                  <a:pt x="3484418" y="5669269"/>
                </a:lnTo>
                <a:lnTo>
                  <a:pt x="3484418" y="5631588"/>
                </a:lnTo>
                <a:close/>
                <a:moveTo>
                  <a:pt x="3360802" y="5631588"/>
                </a:moveTo>
                <a:lnTo>
                  <a:pt x="3360802" y="5895963"/>
                </a:lnTo>
                <a:cubicBezTo>
                  <a:pt x="3360802" y="5907768"/>
                  <a:pt x="3364284" y="5917171"/>
                  <a:pt x="3371246" y="5924172"/>
                </a:cubicBezTo>
                <a:cubicBezTo>
                  <a:pt x="3378209" y="5931173"/>
                  <a:pt x="3387425" y="5934674"/>
                  <a:pt x="3398893" y="5934674"/>
                </a:cubicBezTo>
                <a:cubicBezTo>
                  <a:pt x="3403808" y="5934674"/>
                  <a:pt x="3409678" y="5933991"/>
                  <a:pt x="3416504" y="5932626"/>
                </a:cubicBezTo>
                <a:cubicBezTo>
                  <a:pt x="3423331" y="5931261"/>
                  <a:pt x="3429065" y="5929759"/>
                  <a:pt x="3433707" y="5928121"/>
                </a:cubicBezTo>
                <a:lnTo>
                  <a:pt x="3429611" y="5911328"/>
                </a:lnTo>
                <a:cubicBezTo>
                  <a:pt x="3426061" y="5912693"/>
                  <a:pt x="3421965" y="5913786"/>
                  <a:pt x="3417324" y="5914605"/>
                </a:cubicBezTo>
                <a:cubicBezTo>
                  <a:pt x="3412682" y="5915424"/>
                  <a:pt x="3408176" y="5915834"/>
                  <a:pt x="3403808" y="5915834"/>
                </a:cubicBezTo>
                <a:cubicBezTo>
                  <a:pt x="3397254" y="5915834"/>
                  <a:pt x="3391930" y="5913980"/>
                  <a:pt x="3387834" y="5910272"/>
                </a:cubicBezTo>
                <a:cubicBezTo>
                  <a:pt x="3383738" y="5906565"/>
                  <a:pt x="3381690" y="5899768"/>
                  <a:pt x="3381691" y="5889883"/>
                </a:cubicBezTo>
                <a:lnTo>
                  <a:pt x="3381691" y="5631588"/>
                </a:lnTo>
                <a:close/>
                <a:moveTo>
                  <a:pt x="7951320" y="4093071"/>
                </a:moveTo>
                <a:cubicBezTo>
                  <a:pt x="7966681" y="4093071"/>
                  <a:pt x="7980074" y="4097114"/>
                  <a:pt x="7991501" y="4105198"/>
                </a:cubicBezTo>
                <a:cubicBezTo>
                  <a:pt x="8002928" y="4113282"/>
                  <a:pt x="8011920" y="4124031"/>
                  <a:pt x="8018476" y="4137446"/>
                </a:cubicBezTo>
                <a:cubicBezTo>
                  <a:pt x="8025032" y="4150860"/>
                  <a:pt x="8028310" y="4165470"/>
                  <a:pt x="8028311" y="4181275"/>
                </a:cubicBezTo>
                <a:cubicBezTo>
                  <a:pt x="8028310" y="4192667"/>
                  <a:pt x="8026344" y="4203601"/>
                  <a:pt x="8022410" y="4214076"/>
                </a:cubicBezTo>
                <a:cubicBezTo>
                  <a:pt x="8018476" y="4224552"/>
                  <a:pt x="8012856" y="4233647"/>
                  <a:pt x="8005550" y="4241363"/>
                </a:cubicBezTo>
                <a:cubicBezTo>
                  <a:pt x="7998245" y="4249078"/>
                  <a:pt x="7989628" y="4255233"/>
                  <a:pt x="7979700" y="4259829"/>
                </a:cubicBezTo>
                <a:cubicBezTo>
                  <a:pt x="7969771" y="4264424"/>
                  <a:pt x="7958813" y="4266722"/>
                  <a:pt x="7946824" y="4266722"/>
                </a:cubicBezTo>
                <a:cubicBezTo>
                  <a:pt x="7939706" y="4266722"/>
                  <a:pt x="7932494" y="4265528"/>
                  <a:pt x="7925188" y="4263139"/>
                </a:cubicBezTo>
                <a:cubicBezTo>
                  <a:pt x="7917882" y="4260751"/>
                  <a:pt x="7910858" y="4257443"/>
                  <a:pt x="7904114" y="4253217"/>
                </a:cubicBezTo>
                <a:cubicBezTo>
                  <a:pt x="7897370" y="4248990"/>
                  <a:pt x="7891470" y="4243937"/>
                  <a:pt x="7886412" y="4238057"/>
                </a:cubicBezTo>
                <a:cubicBezTo>
                  <a:pt x="7881354" y="4232176"/>
                  <a:pt x="7877701" y="4225560"/>
                  <a:pt x="7875453" y="4218208"/>
                </a:cubicBezTo>
                <a:lnTo>
                  <a:pt x="7875453" y="4149304"/>
                </a:lnTo>
                <a:cubicBezTo>
                  <a:pt x="7879949" y="4138644"/>
                  <a:pt x="7886037" y="4129088"/>
                  <a:pt x="7893718" y="4120635"/>
                </a:cubicBezTo>
                <a:cubicBezTo>
                  <a:pt x="7901398" y="4112182"/>
                  <a:pt x="7910202" y="4105474"/>
                  <a:pt x="7920130" y="4100513"/>
                </a:cubicBezTo>
                <a:cubicBezTo>
                  <a:pt x="7930059" y="4095552"/>
                  <a:pt x="7940455" y="4093071"/>
                  <a:pt x="7951320" y="4093071"/>
                </a:cubicBezTo>
                <a:close/>
                <a:moveTo>
                  <a:pt x="9317271" y="4083518"/>
                </a:moveTo>
                <a:cubicBezTo>
                  <a:pt x="9331133" y="4083518"/>
                  <a:pt x="9343684" y="4086539"/>
                  <a:pt x="9354924" y="4092580"/>
                </a:cubicBezTo>
                <a:cubicBezTo>
                  <a:pt x="9366163" y="4098621"/>
                  <a:pt x="9375248" y="4107042"/>
                  <a:pt x="9382180" y="4117842"/>
                </a:cubicBezTo>
                <a:cubicBezTo>
                  <a:pt x="9389110" y="4128643"/>
                  <a:pt x="9393325" y="4141366"/>
                  <a:pt x="9394824" y="4156013"/>
                </a:cubicBezTo>
                <a:lnTo>
                  <a:pt x="9240843" y="4156013"/>
                </a:lnTo>
                <a:cubicBezTo>
                  <a:pt x="9242341" y="4141366"/>
                  <a:pt x="9246556" y="4128643"/>
                  <a:pt x="9253487" y="4117842"/>
                </a:cubicBezTo>
                <a:cubicBezTo>
                  <a:pt x="9260418" y="4107042"/>
                  <a:pt x="9269410" y="4098621"/>
                  <a:pt x="9280462" y="4092580"/>
                </a:cubicBezTo>
                <a:cubicBezTo>
                  <a:pt x="9291514" y="4086539"/>
                  <a:pt x="9303784" y="4083518"/>
                  <a:pt x="9317271" y="4083518"/>
                </a:cubicBezTo>
                <a:close/>
                <a:moveTo>
                  <a:pt x="8288572" y="4083518"/>
                </a:moveTo>
                <a:cubicBezTo>
                  <a:pt x="8302434" y="4083518"/>
                  <a:pt x="8314985" y="4086539"/>
                  <a:pt x="8326224" y="4092580"/>
                </a:cubicBezTo>
                <a:cubicBezTo>
                  <a:pt x="8337463" y="4098621"/>
                  <a:pt x="8346549" y="4107042"/>
                  <a:pt x="8353480" y="4117842"/>
                </a:cubicBezTo>
                <a:cubicBezTo>
                  <a:pt x="8360411" y="4128643"/>
                  <a:pt x="8364626" y="4141366"/>
                  <a:pt x="8366124" y="4156013"/>
                </a:cubicBezTo>
                <a:lnTo>
                  <a:pt x="8212143" y="4156013"/>
                </a:lnTo>
                <a:cubicBezTo>
                  <a:pt x="8213641" y="4141366"/>
                  <a:pt x="8217856" y="4128643"/>
                  <a:pt x="8224787" y="4117842"/>
                </a:cubicBezTo>
                <a:cubicBezTo>
                  <a:pt x="8231718" y="4107042"/>
                  <a:pt x="8240710" y="4098621"/>
                  <a:pt x="8251762" y="4092580"/>
                </a:cubicBezTo>
                <a:cubicBezTo>
                  <a:pt x="8262814" y="4086539"/>
                  <a:pt x="8275084" y="4083518"/>
                  <a:pt x="8288572" y="4083518"/>
                </a:cubicBezTo>
                <a:close/>
                <a:moveTo>
                  <a:pt x="10721990" y="4033502"/>
                </a:moveTo>
                <a:lnTo>
                  <a:pt x="10838318" y="4325993"/>
                </a:lnTo>
                <a:cubicBezTo>
                  <a:pt x="10833448" y="4342237"/>
                  <a:pt x="10828764" y="4354883"/>
                  <a:pt x="10824269" y="4363930"/>
                </a:cubicBezTo>
                <a:cubicBezTo>
                  <a:pt x="10819773" y="4372978"/>
                  <a:pt x="10815184" y="4379269"/>
                  <a:pt x="10810500" y="4382805"/>
                </a:cubicBezTo>
                <a:cubicBezTo>
                  <a:pt x="10805818" y="4386341"/>
                  <a:pt x="10799916" y="4388108"/>
                  <a:pt x="10792798" y="4388108"/>
                </a:cubicBezTo>
                <a:cubicBezTo>
                  <a:pt x="10788677" y="4388108"/>
                  <a:pt x="10783713" y="4387546"/>
                  <a:pt x="10777906" y="4386422"/>
                </a:cubicBezTo>
                <a:cubicBezTo>
                  <a:pt x="10772099" y="4385299"/>
                  <a:pt x="10765823" y="4383987"/>
                  <a:pt x="10759080" y="4382489"/>
                </a:cubicBezTo>
                <a:lnTo>
                  <a:pt x="10759080" y="4447678"/>
                </a:lnTo>
                <a:cubicBezTo>
                  <a:pt x="10766198" y="4449926"/>
                  <a:pt x="10772755" y="4451518"/>
                  <a:pt x="10778749" y="4452455"/>
                </a:cubicBezTo>
                <a:cubicBezTo>
                  <a:pt x="10784744" y="4453391"/>
                  <a:pt x="10790738" y="4453860"/>
                  <a:pt x="10796732" y="4453860"/>
                </a:cubicBezTo>
                <a:cubicBezTo>
                  <a:pt x="10813592" y="4453860"/>
                  <a:pt x="10828858" y="4450782"/>
                  <a:pt x="10842533" y="4444626"/>
                </a:cubicBezTo>
                <a:cubicBezTo>
                  <a:pt x="10856208" y="4438471"/>
                  <a:pt x="10867635" y="4430091"/>
                  <a:pt x="10876814" y="4419487"/>
                </a:cubicBezTo>
                <a:cubicBezTo>
                  <a:pt x="10885992" y="4408882"/>
                  <a:pt x="10892830" y="4397068"/>
                  <a:pt x="10897326" y="4384043"/>
                </a:cubicBezTo>
                <a:lnTo>
                  <a:pt x="11020960" y="4033502"/>
                </a:lnTo>
                <a:lnTo>
                  <a:pt x="10949028" y="4033502"/>
                </a:lnTo>
                <a:lnTo>
                  <a:pt x="10879342" y="4249520"/>
                </a:lnTo>
                <a:lnTo>
                  <a:pt x="10800104" y="4033502"/>
                </a:lnTo>
                <a:close/>
                <a:moveTo>
                  <a:pt x="9826163" y="4033502"/>
                </a:moveTo>
                <a:lnTo>
                  <a:pt x="9826163" y="4216100"/>
                </a:lnTo>
                <a:cubicBezTo>
                  <a:pt x="9826163" y="4253589"/>
                  <a:pt x="9834031" y="4282075"/>
                  <a:pt x="9849766" y="4301560"/>
                </a:cubicBezTo>
                <a:cubicBezTo>
                  <a:pt x="9865502" y="4321045"/>
                  <a:pt x="9888542" y="4330787"/>
                  <a:pt x="9918889" y="4330787"/>
                </a:cubicBezTo>
                <a:cubicBezTo>
                  <a:pt x="9943616" y="4330787"/>
                  <a:pt x="9966282" y="4325684"/>
                  <a:pt x="9986888" y="4315478"/>
                </a:cubicBezTo>
                <a:cubicBezTo>
                  <a:pt x="10007494" y="4305271"/>
                  <a:pt x="10024353" y="4290334"/>
                  <a:pt x="10037466" y="4270664"/>
                </a:cubicBezTo>
                <a:lnTo>
                  <a:pt x="10039152" y="4294021"/>
                </a:lnTo>
                <a:cubicBezTo>
                  <a:pt x="10040650" y="4304775"/>
                  <a:pt x="10045615" y="4313216"/>
                  <a:pt x="10054044" y="4319345"/>
                </a:cubicBezTo>
                <a:cubicBezTo>
                  <a:pt x="10062474" y="4325474"/>
                  <a:pt x="10073432" y="4328539"/>
                  <a:pt x="10086920" y="4328539"/>
                </a:cubicBezTo>
                <a:cubicBezTo>
                  <a:pt x="10091041" y="4328539"/>
                  <a:pt x="10095630" y="4328258"/>
                  <a:pt x="10100688" y="4327696"/>
                </a:cubicBezTo>
                <a:cubicBezTo>
                  <a:pt x="10105746" y="4327134"/>
                  <a:pt x="10112021" y="4326291"/>
                  <a:pt x="10119514" y="4325167"/>
                </a:cubicBezTo>
                <a:lnTo>
                  <a:pt x="10119514" y="4263912"/>
                </a:lnTo>
                <a:cubicBezTo>
                  <a:pt x="10113145" y="4263174"/>
                  <a:pt x="10108556" y="4261139"/>
                  <a:pt x="10105746" y="4257805"/>
                </a:cubicBezTo>
                <a:cubicBezTo>
                  <a:pt x="10102936" y="4254471"/>
                  <a:pt x="10101531" y="4248920"/>
                  <a:pt x="10101531" y="4241152"/>
                </a:cubicBezTo>
                <a:lnTo>
                  <a:pt x="10101531" y="4033502"/>
                </a:lnTo>
                <a:lnTo>
                  <a:pt x="10026226" y="4033502"/>
                </a:lnTo>
                <a:lnTo>
                  <a:pt x="10026226" y="4214432"/>
                </a:lnTo>
                <a:cubicBezTo>
                  <a:pt x="10020606" y="4226175"/>
                  <a:pt x="10013769" y="4235899"/>
                  <a:pt x="10005714" y="4243606"/>
                </a:cubicBezTo>
                <a:cubicBezTo>
                  <a:pt x="9997659" y="4251313"/>
                  <a:pt x="9988855" y="4257092"/>
                  <a:pt x="9979302" y="4260944"/>
                </a:cubicBezTo>
                <a:cubicBezTo>
                  <a:pt x="9969748" y="4264796"/>
                  <a:pt x="9960100" y="4266722"/>
                  <a:pt x="9950360" y="4266722"/>
                </a:cubicBezTo>
                <a:cubicBezTo>
                  <a:pt x="9934250" y="4266722"/>
                  <a:pt x="9922074" y="4261076"/>
                  <a:pt x="9913832" y="4249784"/>
                </a:cubicBezTo>
                <a:cubicBezTo>
                  <a:pt x="9905589" y="4238491"/>
                  <a:pt x="9901468" y="4221740"/>
                  <a:pt x="9901468" y="4199531"/>
                </a:cubicBezTo>
                <a:lnTo>
                  <a:pt x="9901468" y="4033502"/>
                </a:lnTo>
                <a:close/>
                <a:moveTo>
                  <a:pt x="7464440" y="4033502"/>
                </a:moveTo>
                <a:lnTo>
                  <a:pt x="7580769" y="4325993"/>
                </a:lnTo>
                <a:cubicBezTo>
                  <a:pt x="7575898" y="4342237"/>
                  <a:pt x="7571215" y="4354883"/>
                  <a:pt x="7566720" y="4363930"/>
                </a:cubicBezTo>
                <a:cubicBezTo>
                  <a:pt x="7562224" y="4372978"/>
                  <a:pt x="7557634" y="4379269"/>
                  <a:pt x="7552951" y="4382805"/>
                </a:cubicBezTo>
                <a:cubicBezTo>
                  <a:pt x="7548268" y="4386341"/>
                  <a:pt x="7542367" y="4388108"/>
                  <a:pt x="7535249" y="4388108"/>
                </a:cubicBezTo>
                <a:cubicBezTo>
                  <a:pt x="7531128" y="4388108"/>
                  <a:pt x="7526164" y="4387546"/>
                  <a:pt x="7520357" y="4386422"/>
                </a:cubicBezTo>
                <a:cubicBezTo>
                  <a:pt x="7514549" y="4385299"/>
                  <a:pt x="7508274" y="4383987"/>
                  <a:pt x="7501530" y="4382489"/>
                </a:cubicBezTo>
                <a:lnTo>
                  <a:pt x="7501530" y="4447678"/>
                </a:lnTo>
                <a:cubicBezTo>
                  <a:pt x="7508649" y="4449926"/>
                  <a:pt x="7515205" y="4451518"/>
                  <a:pt x="7521200" y="4452455"/>
                </a:cubicBezTo>
                <a:cubicBezTo>
                  <a:pt x="7527194" y="4453391"/>
                  <a:pt x="7533188" y="4453860"/>
                  <a:pt x="7539183" y="4453860"/>
                </a:cubicBezTo>
                <a:cubicBezTo>
                  <a:pt x="7556042" y="4453860"/>
                  <a:pt x="7571309" y="4450782"/>
                  <a:pt x="7584984" y="4444626"/>
                </a:cubicBezTo>
                <a:cubicBezTo>
                  <a:pt x="7598658" y="4438471"/>
                  <a:pt x="7610085" y="4430091"/>
                  <a:pt x="7619264" y="4419487"/>
                </a:cubicBezTo>
                <a:cubicBezTo>
                  <a:pt x="7628443" y="4408882"/>
                  <a:pt x="7635281" y="4397068"/>
                  <a:pt x="7639776" y="4384043"/>
                </a:cubicBezTo>
                <a:lnTo>
                  <a:pt x="7763411" y="4033502"/>
                </a:lnTo>
                <a:lnTo>
                  <a:pt x="7691478" y="4033502"/>
                </a:lnTo>
                <a:lnTo>
                  <a:pt x="7621793" y="4249520"/>
                </a:lnTo>
                <a:lnTo>
                  <a:pt x="7542555" y="4033502"/>
                </a:lnTo>
                <a:close/>
                <a:moveTo>
                  <a:pt x="10390948" y="4030692"/>
                </a:moveTo>
                <a:lnTo>
                  <a:pt x="10390948" y="4325167"/>
                </a:lnTo>
                <a:lnTo>
                  <a:pt x="10466253" y="4325167"/>
                </a:lnTo>
                <a:lnTo>
                  <a:pt x="10465691" y="4031254"/>
                </a:lnTo>
                <a:close/>
                <a:moveTo>
                  <a:pt x="9651208" y="4029006"/>
                </a:moveTo>
                <a:cubicBezTo>
                  <a:pt x="9619363" y="4029006"/>
                  <a:pt x="9591826" y="4035861"/>
                  <a:pt x="9568598" y="4049571"/>
                </a:cubicBezTo>
                <a:cubicBezTo>
                  <a:pt x="9545370" y="4063281"/>
                  <a:pt x="9527480" y="4081529"/>
                  <a:pt x="9514929" y="4104315"/>
                </a:cubicBezTo>
                <a:cubicBezTo>
                  <a:pt x="9502378" y="4127102"/>
                  <a:pt x="9496103" y="4152202"/>
                  <a:pt x="9496103" y="4179616"/>
                </a:cubicBezTo>
                <a:cubicBezTo>
                  <a:pt x="9496103" y="4199624"/>
                  <a:pt x="9499756" y="4218707"/>
                  <a:pt x="9507062" y="4236863"/>
                </a:cubicBezTo>
                <a:cubicBezTo>
                  <a:pt x="9514367" y="4255018"/>
                  <a:pt x="9524764" y="4271228"/>
                  <a:pt x="9538251" y="4285491"/>
                </a:cubicBezTo>
                <a:cubicBezTo>
                  <a:pt x="9551738" y="4299754"/>
                  <a:pt x="9568036" y="4310869"/>
                  <a:pt x="9587143" y="4318836"/>
                </a:cubicBezTo>
                <a:cubicBezTo>
                  <a:pt x="9606250" y="4326803"/>
                  <a:pt x="9627792" y="4330787"/>
                  <a:pt x="9651770" y="4330787"/>
                </a:cubicBezTo>
                <a:cubicBezTo>
                  <a:pt x="9673500" y="4330787"/>
                  <a:pt x="9693076" y="4327509"/>
                  <a:pt x="9710497" y="4320952"/>
                </a:cubicBezTo>
                <a:cubicBezTo>
                  <a:pt x="9727918" y="4314396"/>
                  <a:pt x="9743091" y="4305311"/>
                  <a:pt x="9756017" y="4293697"/>
                </a:cubicBezTo>
                <a:cubicBezTo>
                  <a:pt x="9768942" y="4282082"/>
                  <a:pt x="9778776" y="4268970"/>
                  <a:pt x="9785520" y="4254358"/>
                </a:cubicBezTo>
                <a:lnTo>
                  <a:pt x="9711902" y="4231879"/>
                </a:lnTo>
                <a:cubicBezTo>
                  <a:pt x="9708904" y="4238623"/>
                  <a:pt x="9704221" y="4244617"/>
                  <a:pt x="9697852" y="4249863"/>
                </a:cubicBezTo>
                <a:cubicBezTo>
                  <a:pt x="9691483" y="4255108"/>
                  <a:pt x="9684271" y="4259229"/>
                  <a:pt x="9676216" y="4262226"/>
                </a:cubicBezTo>
                <a:cubicBezTo>
                  <a:pt x="9668161" y="4265223"/>
                  <a:pt x="9659638" y="4266722"/>
                  <a:pt x="9650646" y="4266722"/>
                </a:cubicBezTo>
                <a:cubicBezTo>
                  <a:pt x="9636410" y="4266722"/>
                  <a:pt x="9623484" y="4262955"/>
                  <a:pt x="9611870" y="4255421"/>
                </a:cubicBezTo>
                <a:cubicBezTo>
                  <a:pt x="9600256" y="4247887"/>
                  <a:pt x="9590984" y="4237597"/>
                  <a:pt x="9584052" y="4224552"/>
                </a:cubicBezTo>
                <a:cubicBezTo>
                  <a:pt x="9577121" y="4211506"/>
                  <a:pt x="9573656" y="4196531"/>
                  <a:pt x="9573656" y="4179624"/>
                </a:cubicBezTo>
                <a:cubicBezTo>
                  <a:pt x="9573656" y="4162350"/>
                  <a:pt x="9577027" y="4147188"/>
                  <a:pt x="9583771" y="4134140"/>
                </a:cubicBezTo>
                <a:cubicBezTo>
                  <a:pt x="9590514" y="4121091"/>
                  <a:pt x="9599787" y="4110984"/>
                  <a:pt x="9611589" y="4103819"/>
                </a:cubicBezTo>
                <a:cubicBezTo>
                  <a:pt x="9623390" y="4096654"/>
                  <a:pt x="9636410" y="4093071"/>
                  <a:pt x="9650646" y="4093071"/>
                </a:cubicBezTo>
                <a:cubicBezTo>
                  <a:pt x="9663384" y="4093071"/>
                  <a:pt x="9674998" y="4095975"/>
                  <a:pt x="9685489" y="4101782"/>
                </a:cubicBezTo>
                <a:cubicBezTo>
                  <a:pt x="9695979" y="4107589"/>
                  <a:pt x="9704408" y="4115925"/>
                  <a:pt x="9710778" y="4126790"/>
                </a:cubicBezTo>
                <a:lnTo>
                  <a:pt x="9784396" y="4104311"/>
                </a:lnTo>
                <a:cubicBezTo>
                  <a:pt x="9773156" y="4081832"/>
                  <a:pt x="9756110" y="4063661"/>
                  <a:pt x="9733257" y="4049799"/>
                </a:cubicBezTo>
                <a:cubicBezTo>
                  <a:pt x="9710403" y="4035937"/>
                  <a:pt x="9683053" y="4029006"/>
                  <a:pt x="9651208" y="4029006"/>
                </a:cubicBezTo>
                <a:close/>
                <a:moveTo>
                  <a:pt x="9318395" y="4029006"/>
                </a:moveTo>
                <a:cubicBezTo>
                  <a:pt x="9286550" y="4029006"/>
                  <a:pt x="9258920" y="4035953"/>
                  <a:pt x="9235504" y="4049848"/>
                </a:cubicBezTo>
                <a:cubicBezTo>
                  <a:pt x="9212088" y="4063742"/>
                  <a:pt x="9194105" y="4082177"/>
                  <a:pt x="9181554" y="4105154"/>
                </a:cubicBezTo>
                <a:cubicBezTo>
                  <a:pt x="9169004" y="4128131"/>
                  <a:pt x="9162728" y="4153513"/>
                  <a:pt x="9162728" y="4181302"/>
                </a:cubicBezTo>
                <a:cubicBezTo>
                  <a:pt x="9162728" y="4201304"/>
                  <a:pt x="9166381" y="4220290"/>
                  <a:pt x="9173687" y="4238259"/>
                </a:cubicBezTo>
                <a:cubicBezTo>
                  <a:pt x="9180992" y="4256227"/>
                  <a:pt x="9191389" y="4272159"/>
                  <a:pt x="9204876" y="4286053"/>
                </a:cubicBezTo>
                <a:cubicBezTo>
                  <a:pt x="9218364" y="4299947"/>
                  <a:pt x="9234661" y="4310876"/>
                  <a:pt x="9253768" y="4318841"/>
                </a:cubicBezTo>
                <a:cubicBezTo>
                  <a:pt x="9272875" y="4326805"/>
                  <a:pt x="9294230" y="4330787"/>
                  <a:pt x="9317833" y="4330787"/>
                </a:cubicBezTo>
                <a:cubicBezTo>
                  <a:pt x="9339563" y="4330787"/>
                  <a:pt x="9359419" y="4327509"/>
                  <a:pt x="9377403" y="4320952"/>
                </a:cubicBezTo>
                <a:cubicBezTo>
                  <a:pt x="9395386" y="4314396"/>
                  <a:pt x="9411028" y="4305311"/>
                  <a:pt x="9424328" y="4293697"/>
                </a:cubicBezTo>
                <a:cubicBezTo>
                  <a:pt x="9437627" y="4282082"/>
                  <a:pt x="9447836" y="4268782"/>
                  <a:pt x="9454955" y="4253796"/>
                </a:cubicBezTo>
                <a:lnTo>
                  <a:pt x="9390328" y="4235813"/>
                </a:lnTo>
                <a:cubicBezTo>
                  <a:pt x="9385458" y="4247802"/>
                  <a:pt x="9376372" y="4257449"/>
                  <a:pt x="9363072" y="4264755"/>
                </a:cubicBezTo>
                <a:cubicBezTo>
                  <a:pt x="9349772" y="4272061"/>
                  <a:pt x="9335629" y="4275713"/>
                  <a:pt x="9320643" y="4275713"/>
                </a:cubicBezTo>
                <a:cubicBezTo>
                  <a:pt x="9307530" y="4275713"/>
                  <a:pt x="9295260" y="4272876"/>
                  <a:pt x="9283834" y="4267200"/>
                </a:cubicBezTo>
                <a:cubicBezTo>
                  <a:pt x="9272407" y="4261525"/>
                  <a:pt x="9263041" y="4253196"/>
                  <a:pt x="9255735" y="4242214"/>
                </a:cubicBezTo>
                <a:cubicBezTo>
                  <a:pt x="9248430" y="4231232"/>
                  <a:pt x="9244027" y="4218421"/>
                  <a:pt x="9242529" y="4203781"/>
                </a:cubicBezTo>
                <a:lnTo>
                  <a:pt x="9470128" y="4203781"/>
                </a:lnTo>
                <a:cubicBezTo>
                  <a:pt x="9470503" y="4200813"/>
                  <a:pt x="9470878" y="4197009"/>
                  <a:pt x="9471252" y="4192370"/>
                </a:cubicBezTo>
                <a:cubicBezTo>
                  <a:pt x="9471627" y="4187731"/>
                  <a:pt x="9471814" y="4183187"/>
                  <a:pt x="9471814" y="4178738"/>
                </a:cubicBezTo>
                <a:cubicBezTo>
                  <a:pt x="9471814" y="4152389"/>
                  <a:pt x="9465726" y="4127804"/>
                  <a:pt x="9453550" y="4104983"/>
                </a:cubicBezTo>
                <a:cubicBezTo>
                  <a:pt x="9441374" y="4082161"/>
                  <a:pt x="9423859" y="4063793"/>
                  <a:pt x="9401006" y="4049878"/>
                </a:cubicBezTo>
                <a:cubicBezTo>
                  <a:pt x="9378152" y="4035964"/>
                  <a:pt x="9350615" y="4029006"/>
                  <a:pt x="9318395" y="4029006"/>
                </a:cubicBezTo>
                <a:close/>
                <a:moveTo>
                  <a:pt x="8289696" y="4029006"/>
                </a:moveTo>
                <a:cubicBezTo>
                  <a:pt x="8257850" y="4029006"/>
                  <a:pt x="8230220" y="4035953"/>
                  <a:pt x="8206804" y="4049848"/>
                </a:cubicBezTo>
                <a:cubicBezTo>
                  <a:pt x="8183389" y="4063742"/>
                  <a:pt x="8165405" y="4082177"/>
                  <a:pt x="8152855" y="4105154"/>
                </a:cubicBezTo>
                <a:cubicBezTo>
                  <a:pt x="8140304" y="4128131"/>
                  <a:pt x="8134028" y="4153513"/>
                  <a:pt x="8134028" y="4181302"/>
                </a:cubicBezTo>
                <a:cubicBezTo>
                  <a:pt x="8134028" y="4201304"/>
                  <a:pt x="8137681" y="4220290"/>
                  <a:pt x="8144987" y="4238259"/>
                </a:cubicBezTo>
                <a:cubicBezTo>
                  <a:pt x="8152293" y="4256227"/>
                  <a:pt x="8162689" y="4272159"/>
                  <a:pt x="8176177" y="4286053"/>
                </a:cubicBezTo>
                <a:cubicBezTo>
                  <a:pt x="8189664" y="4299947"/>
                  <a:pt x="8205961" y="4310876"/>
                  <a:pt x="8225068" y="4318841"/>
                </a:cubicBezTo>
                <a:cubicBezTo>
                  <a:pt x="8244176" y="4326805"/>
                  <a:pt x="8265531" y="4330787"/>
                  <a:pt x="8289134" y="4330787"/>
                </a:cubicBezTo>
                <a:cubicBezTo>
                  <a:pt x="8310863" y="4330787"/>
                  <a:pt x="8330720" y="4327509"/>
                  <a:pt x="8348703" y="4320952"/>
                </a:cubicBezTo>
                <a:cubicBezTo>
                  <a:pt x="8366686" y="4314396"/>
                  <a:pt x="8382328" y="4305311"/>
                  <a:pt x="8395628" y="4293697"/>
                </a:cubicBezTo>
                <a:cubicBezTo>
                  <a:pt x="8408928" y="4282082"/>
                  <a:pt x="8419137" y="4268782"/>
                  <a:pt x="8426255" y="4253796"/>
                </a:cubicBezTo>
                <a:lnTo>
                  <a:pt x="8361629" y="4235813"/>
                </a:lnTo>
                <a:cubicBezTo>
                  <a:pt x="8356758" y="4247802"/>
                  <a:pt x="8347673" y="4257449"/>
                  <a:pt x="8334373" y="4264755"/>
                </a:cubicBezTo>
                <a:cubicBezTo>
                  <a:pt x="8321073" y="4272061"/>
                  <a:pt x="8306930" y="4275713"/>
                  <a:pt x="8291943" y="4275713"/>
                </a:cubicBezTo>
                <a:cubicBezTo>
                  <a:pt x="8278831" y="4275713"/>
                  <a:pt x="8266561" y="4272876"/>
                  <a:pt x="8255134" y="4267200"/>
                </a:cubicBezTo>
                <a:cubicBezTo>
                  <a:pt x="8243707" y="4261525"/>
                  <a:pt x="8234341" y="4253196"/>
                  <a:pt x="8227035" y="4242214"/>
                </a:cubicBezTo>
                <a:cubicBezTo>
                  <a:pt x="8219730" y="4231232"/>
                  <a:pt x="8215328" y="4218421"/>
                  <a:pt x="8213829" y="4203781"/>
                </a:cubicBezTo>
                <a:lnTo>
                  <a:pt x="8441429" y="4203781"/>
                </a:lnTo>
                <a:cubicBezTo>
                  <a:pt x="8441803" y="4200813"/>
                  <a:pt x="8442178" y="4197009"/>
                  <a:pt x="8442553" y="4192370"/>
                </a:cubicBezTo>
                <a:cubicBezTo>
                  <a:pt x="8442927" y="4187731"/>
                  <a:pt x="8443114" y="4183187"/>
                  <a:pt x="8443114" y="4178738"/>
                </a:cubicBezTo>
                <a:cubicBezTo>
                  <a:pt x="8443114" y="4152389"/>
                  <a:pt x="8437026" y="4127804"/>
                  <a:pt x="8424850" y="4104983"/>
                </a:cubicBezTo>
                <a:cubicBezTo>
                  <a:pt x="8412674" y="4082161"/>
                  <a:pt x="8395159" y="4063793"/>
                  <a:pt x="8372306" y="4049878"/>
                </a:cubicBezTo>
                <a:cubicBezTo>
                  <a:pt x="8349452" y="4035964"/>
                  <a:pt x="8321915" y="4029006"/>
                  <a:pt x="8289696" y="4029006"/>
                </a:cubicBezTo>
                <a:close/>
                <a:moveTo>
                  <a:pt x="10332036" y="4026758"/>
                </a:moveTo>
                <a:cubicBezTo>
                  <a:pt x="10314053" y="4027882"/>
                  <a:pt x="10297006" y="4034251"/>
                  <a:pt x="10280896" y="4045866"/>
                </a:cubicBezTo>
                <a:cubicBezTo>
                  <a:pt x="10264786" y="4057480"/>
                  <a:pt x="10251486" y="4073402"/>
                  <a:pt x="10240996" y="4093633"/>
                </a:cubicBezTo>
                <a:lnTo>
                  <a:pt x="10240996" y="4033502"/>
                </a:lnTo>
                <a:lnTo>
                  <a:pt x="10171873" y="4033502"/>
                </a:lnTo>
                <a:lnTo>
                  <a:pt x="10171873" y="4325167"/>
                </a:lnTo>
                <a:lnTo>
                  <a:pt x="10247178" y="4325167"/>
                </a:lnTo>
                <a:lnTo>
                  <a:pt x="10247178" y="4147021"/>
                </a:lnTo>
                <a:cubicBezTo>
                  <a:pt x="10255045" y="4130537"/>
                  <a:pt x="10267970" y="4117892"/>
                  <a:pt x="10285954" y="4109088"/>
                </a:cubicBezTo>
                <a:cubicBezTo>
                  <a:pt x="10303937" y="4100284"/>
                  <a:pt x="10324356" y="4095881"/>
                  <a:pt x="10347209" y="4095881"/>
                </a:cubicBezTo>
                <a:lnTo>
                  <a:pt x="10347209" y="4027320"/>
                </a:lnTo>
                <a:cubicBezTo>
                  <a:pt x="10345710" y="4026946"/>
                  <a:pt x="10343837" y="4026758"/>
                  <a:pt x="10341590" y="4026758"/>
                </a:cubicBezTo>
                <a:cubicBezTo>
                  <a:pt x="10339342" y="4026758"/>
                  <a:pt x="10336157" y="4026758"/>
                  <a:pt x="10332036" y="4026758"/>
                </a:cubicBezTo>
                <a:close/>
                <a:moveTo>
                  <a:pt x="8646111" y="4026758"/>
                </a:moveTo>
                <a:cubicBezTo>
                  <a:pt x="8628128" y="4027882"/>
                  <a:pt x="8611082" y="4034251"/>
                  <a:pt x="8594972" y="4045866"/>
                </a:cubicBezTo>
                <a:cubicBezTo>
                  <a:pt x="8578862" y="4057480"/>
                  <a:pt x="8565561" y="4073402"/>
                  <a:pt x="8555071" y="4093633"/>
                </a:cubicBezTo>
                <a:lnTo>
                  <a:pt x="8555071" y="4033502"/>
                </a:lnTo>
                <a:lnTo>
                  <a:pt x="8485948" y="4033502"/>
                </a:lnTo>
                <a:lnTo>
                  <a:pt x="8485948" y="4325167"/>
                </a:lnTo>
                <a:lnTo>
                  <a:pt x="8561253" y="4325167"/>
                </a:lnTo>
                <a:lnTo>
                  <a:pt x="8561253" y="4147021"/>
                </a:lnTo>
                <a:cubicBezTo>
                  <a:pt x="8569121" y="4130537"/>
                  <a:pt x="8582046" y="4117892"/>
                  <a:pt x="8600029" y="4109088"/>
                </a:cubicBezTo>
                <a:cubicBezTo>
                  <a:pt x="8618012" y="4100284"/>
                  <a:pt x="8638431" y="4095881"/>
                  <a:pt x="8661285" y="4095881"/>
                </a:cubicBezTo>
                <a:lnTo>
                  <a:pt x="8661285" y="4027320"/>
                </a:lnTo>
                <a:cubicBezTo>
                  <a:pt x="8659786" y="4026946"/>
                  <a:pt x="8657913" y="4026758"/>
                  <a:pt x="8655665" y="4026758"/>
                </a:cubicBezTo>
                <a:cubicBezTo>
                  <a:pt x="8653417" y="4026758"/>
                  <a:pt x="8650232" y="4026758"/>
                  <a:pt x="8646111" y="4026758"/>
                </a:cubicBezTo>
                <a:close/>
                <a:moveTo>
                  <a:pt x="10550682" y="3937966"/>
                </a:moveTo>
                <a:lnTo>
                  <a:pt x="10550682" y="4033502"/>
                </a:lnTo>
                <a:lnTo>
                  <a:pt x="10511906" y="4033502"/>
                </a:lnTo>
                <a:lnTo>
                  <a:pt x="10511906" y="4091386"/>
                </a:lnTo>
                <a:lnTo>
                  <a:pt x="10550682" y="4091386"/>
                </a:lnTo>
                <a:lnTo>
                  <a:pt x="10550682" y="4258968"/>
                </a:lnTo>
                <a:cubicBezTo>
                  <a:pt x="10550682" y="4276038"/>
                  <a:pt x="10554148" y="4289862"/>
                  <a:pt x="10561079" y="4300440"/>
                </a:cubicBezTo>
                <a:cubicBezTo>
                  <a:pt x="10568010" y="4311018"/>
                  <a:pt x="10577282" y="4318721"/>
                  <a:pt x="10588896" y="4323547"/>
                </a:cubicBezTo>
                <a:cubicBezTo>
                  <a:pt x="10600511" y="4328374"/>
                  <a:pt x="10613249" y="4330787"/>
                  <a:pt x="10627111" y="4330787"/>
                </a:cubicBezTo>
                <a:cubicBezTo>
                  <a:pt x="10637601" y="4330787"/>
                  <a:pt x="10647998" y="4329757"/>
                  <a:pt x="10658300" y="4327696"/>
                </a:cubicBezTo>
                <a:cubicBezTo>
                  <a:pt x="10668604" y="4325636"/>
                  <a:pt x="10678251" y="4322919"/>
                  <a:pt x="10687242" y="4319548"/>
                </a:cubicBezTo>
                <a:cubicBezTo>
                  <a:pt x="10696234" y="4316176"/>
                  <a:pt x="10703914" y="4313178"/>
                  <a:pt x="10710284" y="4310556"/>
                </a:cubicBezTo>
                <a:lnTo>
                  <a:pt x="10695110" y="4250986"/>
                </a:lnTo>
                <a:cubicBezTo>
                  <a:pt x="10690614" y="4252860"/>
                  <a:pt x="10684620" y="4255108"/>
                  <a:pt x="10677127" y="4257730"/>
                </a:cubicBezTo>
                <a:cubicBezTo>
                  <a:pt x="10669634" y="4260353"/>
                  <a:pt x="10661953" y="4261664"/>
                  <a:pt x="10654086" y="4261664"/>
                </a:cubicBezTo>
                <a:cubicBezTo>
                  <a:pt x="10646218" y="4261664"/>
                  <a:pt x="10639662" y="4259445"/>
                  <a:pt x="10634417" y="4255008"/>
                </a:cubicBezTo>
                <a:cubicBezTo>
                  <a:pt x="10629172" y="4250571"/>
                  <a:pt x="10626362" y="4243362"/>
                  <a:pt x="10625987" y="4233381"/>
                </a:cubicBezTo>
                <a:lnTo>
                  <a:pt x="10625987" y="4091386"/>
                </a:lnTo>
                <a:lnTo>
                  <a:pt x="10687804" y="4091386"/>
                </a:lnTo>
                <a:lnTo>
                  <a:pt x="10687804" y="4033502"/>
                </a:lnTo>
                <a:lnTo>
                  <a:pt x="10625987" y="4033502"/>
                </a:lnTo>
                <a:lnTo>
                  <a:pt x="10625987" y="3937966"/>
                </a:lnTo>
                <a:close/>
                <a:moveTo>
                  <a:pt x="8978305" y="3923355"/>
                </a:moveTo>
                <a:cubicBezTo>
                  <a:pt x="8951330" y="3923355"/>
                  <a:pt x="8926791" y="3928113"/>
                  <a:pt x="8904686" y="3937628"/>
                </a:cubicBezTo>
                <a:cubicBezTo>
                  <a:pt x="8882582" y="3947144"/>
                  <a:pt x="8865067" y="3961135"/>
                  <a:pt x="8852142" y="3979601"/>
                </a:cubicBezTo>
                <a:cubicBezTo>
                  <a:pt x="8839216" y="3998067"/>
                  <a:pt x="8832754" y="4020919"/>
                  <a:pt x="8832754" y="4048157"/>
                </a:cubicBezTo>
                <a:cubicBezTo>
                  <a:pt x="8832754" y="4068307"/>
                  <a:pt x="8836875" y="4085096"/>
                  <a:pt x="8845117" y="4098524"/>
                </a:cubicBezTo>
                <a:cubicBezTo>
                  <a:pt x="8853359" y="4111953"/>
                  <a:pt x="8865910" y="4123052"/>
                  <a:pt x="8882770" y="4131821"/>
                </a:cubicBezTo>
                <a:cubicBezTo>
                  <a:pt x="8899629" y="4140591"/>
                  <a:pt x="8920609" y="4148520"/>
                  <a:pt x="8945711" y="4155609"/>
                </a:cubicBezTo>
                <a:cubicBezTo>
                  <a:pt x="8966691" y="4161574"/>
                  <a:pt x="8984862" y="4167075"/>
                  <a:pt x="9000222" y="4172112"/>
                </a:cubicBezTo>
                <a:cubicBezTo>
                  <a:pt x="9015583" y="4177150"/>
                  <a:pt x="9027572" y="4183027"/>
                  <a:pt x="9036189" y="4189744"/>
                </a:cubicBezTo>
                <a:cubicBezTo>
                  <a:pt x="9044805" y="4196462"/>
                  <a:pt x="9049114" y="4205788"/>
                  <a:pt x="9049114" y="4217725"/>
                </a:cubicBezTo>
                <a:cubicBezTo>
                  <a:pt x="9049114" y="4230691"/>
                  <a:pt x="9043682" y="4240694"/>
                  <a:pt x="9032817" y="4247733"/>
                </a:cubicBezTo>
                <a:cubicBezTo>
                  <a:pt x="9021952" y="4254773"/>
                  <a:pt x="9006029" y="4258292"/>
                  <a:pt x="8985049" y="4258292"/>
                </a:cubicBezTo>
                <a:cubicBezTo>
                  <a:pt x="8970063" y="4258292"/>
                  <a:pt x="8955264" y="4256419"/>
                  <a:pt x="8940653" y="4252672"/>
                </a:cubicBezTo>
                <a:cubicBezTo>
                  <a:pt x="8926042" y="4248926"/>
                  <a:pt x="8912554" y="4244336"/>
                  <a:pt x="8900191" y="4238904"/>
                </a:cubicBezTo>
                <a:cubicBezTo>
                  <a:pt x="8887827" y="4233472"/>
                  <a:pt x="8877337" y="4228039"/>
                  <a:pt x="8868720" y="4222607"/>
                </a:cubicBezTo>
                <a:cubicBezTo>
                  <a:pt x="8860103" y="4217174"/>
                  <a:pt x="8854109" y="4212772"/>
                  <a:pt x="8850737" y="4209400"/>
                </a:cubicBezTo>
                <a:lnTo>
                  <a:pt x="8816456" y="4276275"/>
                </a:lnTo>
                <a:cubicBezTo>
                  <a:pt x="8831817" y="4287140"/>
                  <a:pt x="8848676" y="4296413"/>
                  <a:pt x="8867034" y="4304093"/>
                </a:cubicBezTo>
                <a:cubicBezTo>
                  <a:pt x="8885392" y="4311773"/>
                  <a:pt x="8904499" y="4317674"/>
                  <a:pt x="8924356" y="4321795"/>
                </a:cubicBezTo>
                <a:cubicBezTo>
                  <a:pt x="8944212" y="4325916"/>
                  <a:pt x="8964068" y="4327977"/>
                  <a:pt x="8983925" y="4327977"/>
                </a:cubicBezTo>
                <a:cubicBezTo>
                  <a:pt x="9003781" y="4327977"/>
                  <a:pt x="9022514" y="4325833"/>
                  <a:pt x="9040122" y="4321545"/>
                </a:cubicBezTo>
                <a:cubicBezTo>
                  <a:pt x="9057731" y="4317257"/>
                  <a:pt x="9073466" y="4310453"/>
                  <a:pt x="9087328" y="4301134"/>
                </a:cubicBezTo>
                <a:cubicBezTo>
                  <a:pt x="9101190" y="4291815"/>
                  <a:pt x="9112055" y="4279606"/>
                  <a:pt x="9119923" y="4264509"/>
                </a:cubicBezTo>
                <a:cubicBezTo>
                  <a:pt x="9127790" y="4249412"/>
                  <a:pt x="9131724" y="4231238"/>
                  <a:pt x="9131724" y="4209989"/>
                </a:cubicBezTo>
                <a:cubicBezTo>
                  <a:pt x="9131724" y="4185759"/>
                  <a:pt x="9126573" y="4166282"/>
                  <a:pt x="9116270" y="4151556"/>
                </a:cubicBezTo>
                <a:cubicBezTo>
                  <a:pt x="9105967" y="4136831"/>
                  <a:pt x="9091168" y="4124902"/>
                  <a:pt x="9071874" y="4115770"/>
                </a:cubicBezTo>
                <a:cubicBezTo>
                  <a:pt x="9052580" y="4106638"/>
                  <a:pt x="9029820" y="4098902"/>
                  <a:pt x="9003594" y="4092562"/>
                </a:cubicBezTo>
                <a:cubicBezTo>
                  <a:pt x="8983363" y="4087346"/>
                  <a:pt x="8966504" y="4082501"/>
                  <a:pt x="8953016" y="4078026"/>
                </a:cubicBezTo>
                <a:cubicBezTo>
                  <a:pt x="8939529" y="4073550"/>
                  <a:pt x="8929413" y="4068144"/>
                  <a:pt x="8922670" y="4061807"/>
                </a:cubicBezTo>
                <a:cubicBezTo>
                  <a:pt x="8915926" y="4055470"/>
                  <a:pt x="8912554" y="4046896"/>
                  <a:pt x="8912554" y="4036084"/>
                </a:cubicBezTo>
                <a:cubicBezTo>
                  <a:pt x="8912554" y="4021923"/>
                  <a:pt x="8917893" y="4010928"/>
                  <a:pt x="8928570" y="4003098"/>
                </a:cubicBezTo>
                <a:cubicBezTo>
                  <a:pt x="8939248" y="3995269"/>
                  <a:pt x="8955077" y="3991354"/>
                  <a:pt x="8976057" y="3991354"/>
                </a:cubicBezTo>
                <a:cubicBezTo>
                  <a:pt x="8988046" y="3991354"/>
                  <a:pt x="8999848" y="3992946"/>
                  <a:pt x="9011462" y="3996131"/>
                </a:cubicBezTo>
                <a:cubicBezTo>
                  <a:pt x="9023076" y="3999315"/>
                  <a:pt x="9033847" y="4002968"/>
                  <a:pt x="9043775" y="4007089"/>
                </a:cubicBezTo>
                <a:cubicBezTo>
                  <a:pt x="9053703" y="4011210"/>
                  <a:pt x="9062133" y="4015519"/>
                  <a:pt x="9069064" y="4020015"/>
                </a:cubicBezTo>
                <a:cubicBezTo>
                  <a:pt x="9075995" y="4024511"/>
                  <a:pt x="9080772" y="4028070"/>
                  <a:pt x="9083394" y="4030692"/>
                </a:cubicBezTo>
                <a:lnTo>
                  <a:pt x="9117675" y="3967751"/>
                </a:lnTo>
                <a:cubicBezTo>
                  <a:pt x="9106061" y="3959883"/>
                  <a:pt x="9092948" y="3952578"/>
                  <a:pt x="9078337" y="3945834"/>
                </a:cubicBezTo>
                <a:cubicBezTo>
                  <a:pt x="9063726" y="3939090"/>
                  <a:pt x="9048084" y="3933658"/>
                  <a:pt x="9031412" y="3929537"/>
                </a:cubicBezTo>
                <a:cubicBezTo>
                  <a:pt x="9014740" y="3925416"/>
                  <a:pt x="8997038" y="3923355"/>
                  <a:pt x="8978305" y="3923355"/>
                </a:cubicBezTo>
                <a:close/>
                <a:moveTo>
                  <a:pt x="7294181" y="3923355"/>
                </a:moveTo>
                <a:cubicBezTo>
                  <a:pt x="7263085" y="3923355"/>
                  <a:pt x="7235361" y="3929068"/>
                  <a:pt x="7211008" y="3940495"/>
                </a:cubicBezTo>
                <a:cubicBezTo>
                  <a:pt x="7186656" y="3951922"/>
                  <a:pt x="7166050" y="3967283"/>
                  <a:pt x="7149191" y="3986577"/>
                </a:cubicBezTo>
                <a:cubicBezTo>
                  <a:pt x="7132332" y="4005872"/>
                  <a:pt x="7119500" y="4027227"/>
                  <a:pt x="7110696" y="4050642"/>
                </a:cubicBezTo>
                <a:cubicBezTo>
                  <a:pt x="7101892" y="4074058"/>
                  <a:pt x="7097490" y="4097942"/>
                  <a:pt x="7097490" y="4122294"/>
                </a:cubicBezTo>
                <a:cubicBezTo>
                  <a:pt x="7097490" y="4147396"/>
                  <a:pt x="7102266" y="4172216"/>
                  <a:pt x="7111820" y="4196756"/>
                </a:cubicBezTo>
                <a:cubicBezTo>
                  <a:pt x="7121373" y="4221296"/>
                  <a:pt x="7134674" y="4243400"/>
                  <a:pt x="7151720" y="4263069"/>
                </a:cubicBezTo>
                <a:cubicBezTo>
                  <a:pt x="7168767" y="4282738"/>
                  <a:pt x="7189091" y="4298473"/>
                  <a:pt x="7212694" y="4310275"/>
                </a:cubicBezTo>
                <a:cubicBezTo>
                  <a:pt x="7236297" y="4322076"/>
                  <a:pt x="7262336" y="4327977"/>
                  <a:pt x="7290809" y="4327977"/>
                </a:cubicBezTo>
                <a:cubicBezTo>
                  <a:pt x="7312539" y="4327977"/>
                  <a:pt x="7334456" y="4324418"/>
                  <a:pt x="7356560" y="4317300"/>
                </a:cubicBezTo>
                <a:cubicBezTo>
                  <a:pt x="7378664" y="4310181"/>
                  <a:pt x="7398614" y="4299691"/>
                  <a:pt x="7416410" y="4285829"/>
                </a:cubicBezTo>
                <a:cubicBezTo>
                  <a:pt x="7434206" y="4271967"/>
                  <a:pt x="7447038" y="4255108"/>
                  <a:pt x="7454906" y="4235251"/>
                </a:cubicBezTo>
                <a:lnTo>
                  <a:pt x="7391402" y="4198723"/>
                </a:lnTo>
                <a:cubicBezTo>
                  <a:pt x="7385408" y="4212960"/>
                  <a:pt x="7376978" y="4224574"/>
                  <a:pt x="7366114" y="4233565"/>
                </a:cubicBezTo>
                <a:cubicBezTo>
                  <a:pt x="7355249" y="4242557"/>
                  <a:pt x="7343447" y="4249113"/>
                  <a:pt x="7330709" y="4253234"/>
                </a:cubicBezTo>
                <a:cubicBezTo>
                  <a:pt x="7317971" y="4257356"/>
                  <a:pt x="7305420" y="4259416"/>
                  <a:pt x="7293057" y="4259416"/>
                </a:cubicBezTo>
                <a:cubicBezTo>
                  <a:pt x="7275823" y="4259416"/>
                  <a:pt x="7259994" y="4255763"/>
                  <a:pt x="7245570" y="4248458"/>
                </a:cubicBezTo>
                <a:cubicBezTo>
                  <a:pt x="7231146" y="4241152"/>
                  <a:pt x="7218782" y="4231224"/>
                  <a:pt x="7208480" y="4218673"/>
                </a:cubicBezTo>
                <a:cubicBezTo>
                  <a:pt x="7198177" y="4206122"/>
                  <a:pt x="7190215" y="4191698"/>
                  <a:pt x="7184596" y="4175401"/>
                </a:cubicBezTo>
                <a:cubicBezTo>
                  <a:pt x="7178976" y="4159104"/>
                  <a:pt x="7176166" y="4142151"/>
                  <a:pt x="7176166" y="4124542"/>
                </a:cubicBezTo>
                <a:cubicBezTo>
                  <a:pt x="7176166" y="4108807"/>
                  <a:pt x="7178508" y="4093072"/>
                  <a:pt x="7183191" y="4077336"/>
                </a:cubicBezTo>
                <a:cubicBezTo>
                  <a:pt x="7187874" y="4061601"/>
                  <a:pt x="7195086" y="4047364"/>
                  <a:pt x="7204827" y="4034626"/>
                </a:cubicBezTo>
                <a:cubicBezTo>
                  <a:pt x="7214568" y="4021888"/>
                  <a:pt x="7226650" y="4011585"/>
                  <a:pt x="7241074" y="4003717"/>
                </a:cubicBezTo>
                <a:cubicBezTo>
                  <a:pt x="7255498" y="3995850"/>
                  <a:pt x="7272451" y="3991916"/>
                  <a:pt x="7291933" y="3991916"/>
                </a:cubicBezTo>
                <a:cubicBezTo>
                  <a:pt x="7303922" y="3991916"/>
                  <a:pt x="7316098" y="3993696"/>
                  <a:pt x="7328461" y="3997255"/>
                </a:cubicBezTo>
                <a:cubicBezTo>
                  <a:pt x="7340825" y="4000814"/>
                  <a:pt x="7352439" y="4006996"/>
                  <a:pt x="7363304" y="4015800"/>
                </a:cubicBezTo>
                <a:cubicBezTo>
                  <a:pt x="7374169" y="4024604"/>
                  <a:pt x="7382973" y="4036499"/>
                  <a:pt x="7389716" y="4051485"/>
                </a:cubicBezTo>
                <a:lnTo>
                  <a:pt x="7449286" y="4010461"/>
                </a:lnTo>
                <a:cubicBezTo>
                  <a:pt x="7436173" y="3984610"/>
                  <a:pt x="7416223" y="3963630"/>
                  <a:pt x="7389435" y="3947520"/>
                </a:cubicBezTo>
                <a:cubicBezTo>
                  <a:pt x="7362648" y="3931410"/>
                  <a:pt x="7330896" y="3923355"/>
                  <a:pt x="7294181" y="3923355"/>
                </a:cubicBezTo>
                <a:close/>
                <a:moveTo>
                  <a:pt x="10390948" y="3914925"/>
                </a:moveTo>
                <a:lnTo>
                  <a:pt x="10390948" y="3989106"/>
                </a:lnTo>
                <a:lnTo>
                  <a:pt x="10466253" y="3989668"/>
                </a:lnTo>
                <a:lnTo>
                  <a:pt x="10465691" y="3914925"/>
                </a:lnTo>
                <a:close/>
                <a:moveTo>
                  <a:pt x="7800149" y="3914925"/>
                </a:moveTo>
                <a:lnTo>
                  <a:pt x="7800149" y="4325167"/>
                </a:lnTo>
                <a:lnTo>
                  <a:pt x="7865900" y="4325167"/>
                </a:lnTo>
                <a:lnTo>
                  <a:pt x="7865900" y="4274027"/>
                </a:lnTo>
                <a:cubicBezTo>
                  <a:pt x="7876015" y="4291636"/>
                  <a:pt x="7889877" y="4305498"/>
                  <a:pt x="7907486" y="4315614"/>
                </a:cubicBezTo>
                <a:cubicBezTo>
                  <a:pt x="7925094" y="4325729"/>
                  <a:pt x="7945138" y="4330787"/>
                  <a:pt x="7967617" y="4330787"/>
                </a:cubicBezTo>
                <a:cubicBezTo>
                  <a:pt x="7987474" y="4330787"/>
                  <a:pt x="8005738" y="4326989"/>
                  <a:pt x="8022410" y="4319394"/>
                </a:cubicBezTo>
                <a:cubicBezTo>
                  <a:pt x="8039082" y="4311798"/>
                  <a:pt x="8053599" y="4301053"/>
                  <a:pt x="8065963" y="4287159"/>
                </a:cubicBezTo>
                <a:cubicBezTo>
                  <a:pt x="8078326" y="4273265"/>
                  <a:pt x="8087974" y="4257240"/>
                  <a:pt x="8094905" y="4239084"/>
                </a:cubicBezTo>
                <a:cubicBezTo>
                  <a:pt x="8101836" y="4220928"/>
                  <a:pt x="8105301" y="4201477"/>
                  <a:pt x="8105301" y="4180731"/>
                </a:cubicBezTo>
                <a:cubicBezTo>
                  <a:pt x="8105301" y="4159985"/>
                  <a:pt x="8102210" y="4140534"/>
                  <a:pt x="8096028" y="4122378"/>
                </a:cubicBezTo>
                <a:cubicBezTo>
                  <a:pt x="8089847" y="4104222"/>
                  <a:pt x="8081042" y="4088104"/>
                  <a:pt x="8069616" y="4074026"/>
                </a:cubicBezTo>
                <a:cubicBezTo>
                  <a:pt x="8058189" y="4059947"/>
                  <a:pt x="8044608" y="4048924"/>
                  <a:pt x="8028872" y="4040957"/>
                </a:cubicBezTo>
                <a:cubicBezTo>
                  <a:pt x="8013137" y="4032990"/>
                  <a:pt x="7995716" y="4029006"/>
                  <a:pt x="7976609" y="4029006"/>
                </a:cubicBezTo>
                <a:cubicBezTo>
                  <a:pt x="7953755" y="4029006"/>
                  <a:pt x="7933805" y="4034064"/>
                  <a:pt x="7916758" y="4044180"/>
                </a:cubicBezTo>
                <a:cubicBezTo>
                  <a:pt x="7899712" y="4054295"/>
                  <a:pt x="7885944" y="4068157"/>
                  <a:pt x="7875453" y="4085766"/>
                </a:cubicBezTo>
                <a:lnTo>
                  <a:pt x="7875453" y="3914925"/>
                </a:lnTo>
                <a:close/>
                <a:moveTo>
                  <a:pt x="3148539" y="3719833"/>
                </a:moveTo>
                <a:lnTo>
                  <a:pt x="3363118" y="4038025"/>
                </a:lnTo>
                <a:lnTo>
                  <a:pt x="3143662" y="4352598"/>
                </a:lnTo>
                <a:lnTo>
                  <a:pt x="3344830" y="4352598"/>
                </a:lnTo>
                <a:lnTo>
                  <a:pt x="3464312" y="4175414"/>
                </a:lnTo>
                <a:lnTo>
                  <a:pt x="3475284" y="4152516"/>
                </a:lnTo>
                <a:lnTo>
                  <a:pt x="3486257" y="4175414"/>
                </a:lnTo>
                <a:lnTo>
                  <a:pt x="3605739" y="4352598"/>
                </a:lnTo>
                <a:lnTo>
                  <a:pt x="3806907" y="4352598"/>
                </a:lnTo>
                <a:lnTo>
                  <a:pt x="3587451" y="4034406"/>
                </a:lnTo>
                <a:lnTo>
                  <a:pt x="3802030" y="3719833"/>
                </a:lnTo>
                <a:lnTo>
                  <a:pt x="3600862" y="3719833"/>
                </a:lnTo>
                <a:lnTo>
                  <a:pt x="3487476" y="3898217"/>
                </a:lnTo>
                <a:lnTo>
                  <a:pt x="3475284" y="3921116"/>
                </a:lnTo>
                <a:lnTo>
                  <a:pt x="3463092" y="3898217"/>
                </a:lnTo>
                <a:lnTo>
                  <a:pt x="3349707" y="3719833"/>
                </a:lnTo>
                <a:close/>
                <a:moveTo>
                  <a:pt x="2443841" y="3719833"/>
                </a:moveTo>
                <a:lnTo>
                  <a:pt x="2443841" y="4124894"/>
                </a:lnTo>
                <a:cubicBezTo>
                  <a:pt x="2443841" y="4202846"/>
                  <a:pt x="2460910" y="4262317"/>
                  <a:pt x="2495048" y="4303306"/>
                </a:cubicBezTo>
                <a:cubicBezTo>
                  <a:pt x="2529185" y="4344296"/>
                  <a:pt x="2578766" y="4364790"/>
                  <a:pt x="2643790" y="4364790"/>
                </a:cubicBezTo>
                <a:cubicBezTo>
                  <a:pt x="2697435" y="4364790"/>
                  <a:pt x="2746000" y="4354944"/>
                  <a:pt x="2789484" y="4335253"/>
                </a:cubicBezTo>
                <a:cubicBezTo>
                  <a:pt x="2832969" y="4315562"/>
                  <a:pt x="2869342" y="4284818"/>
                  <a:pt x="2898603" y="4243022"/>
                </a:cubicBezTo>
                <a:lnTo>
                  <a:pt x="2902260" y="4281561"/>
                </a:lnTo>
                <a:cubicBezTo>
                  <a:pt x="2907137" y="4307240"/>
                  <a:pt x="2919736" y="4327125"/>
                  <a:pt x="2940056" y="4341216"/>
                </a:cubicBezTo>
                <a:cubicBezTo>
                  <a:pt x="2960375" y="4355306"/>
                  <a:pt x="2987604" y="4362352"/>
                  <a:pt x="3021742" y="4362352"/>
                </a:cubicBezTo>
                <a:cubicBezTo>
                  <a:pt x="3032308" y="4362352"/>
                  <a:pt x="3044297" y="4361539"/>
                  <a:pt x="3057708" y="4359913"/>
                </a:cubicBezTo>
                <a:cubicBezTo>
                  <a:pt x="3071120" y="4358288"/>
                  <a:pt x="3086766" y="4355849"/>
                  <a:pt x="3104648" y="4352598"/>
                </a:cubicBezTo>
                <a:lnTo>
                  <a:pt x="3104648" y="4190445"/>
                </a:lnTo>
                <a:cubicBezTo>
                  <a:pt x="3089204" y="4188844"/>
                  <a:pt x="3078435" y="4184244"/>
                  <a:pt x="3072339" y="4176643"/>
                </a:cubicBezTo>
                <a:cubicBezTo>
                  <a:pt x="3066243" y="4169042"/>
                  <a:pt x="3063195" y="4155634"/>
                  <a:pt x="3063195" y="4136419"/>
                </a:cubicBezTo>
                <a:lnTo>
                  <a:pt x="3063195" y="3719833"/>
                </a:lnTo>
                <a:lnTo>
                  <a:pt x="2868123" y="3719833"/>
                </a:lnTo>
                <a:lnTo>
                  <a:pt x="2868123" y="4110415"/>
                </a:lnTo>
                <a:cubicBezTo>
                  <a:pt x="2855931" y="4131675"/>
                  <a:pt x="2842113" y="4149001"/>
                  <a:pt x="2826670" y="4162393"/>
                </a:cubicBezTo>
                <a:cubicBezTo>
                  <a:pt x="2811227" y="4175786"/>
                  <a:pt x="2795377" y="4185434"/>
                  <a:pt x="2779121" y="4191340"/>
                </a:cubicBezTo>
                <a:cubicBezTo>
                  <a:pt x="2762865" y="4197245"/>
                  <a:pt x="2745796" y="4200198"/>
                  <a:pt x="2727915" y="4200198"/>
                </a:cubicBezTo>
                <a:cubicBezTo>
                  <a:pt x="2699466" y="4200198"/>
                  <a:pt x="2677521" y="4189990"/>
                  <a:pt x="2662078" y="4169575"/>
                </a:cubicBezTo>
                <a:cubicBezTo>
                  <a:pt x="2646635" y="4149160"/>
                  <a:pt x="2638913" y="4119737"/>
                  <a:pt x="2638913" y="4081307"/>
                </a:cubicBezTo>
                <a:lnTo>
                  <a:pt x="2638913" y="3719833"/>
                </a:lnTo>
                <a:close/>
                <a:moveTo>
                  <a:pt x="1373612" y="3712518"/>
                </a:moveTo>
                <a:lnTo>
                  <a:pt x="1374832" y="4352598"/>
                </a:lnTo>
                <a:lnTo>
                  <a:pt x="1568684" y="4352598"/>
                </a:lnTo>
                <a:lnTo>
                  <a:pt x="1567465" y="3714957"/>
                </a:lnTo>
                <a:close/>
                <a:moveTo>
                  <a:pt x="2131270" y="3710080"/>
                </a:moveTo>
                <a:cubicBezTo>
                  <a:pt x="2093880" y="3710080"/>
                  <a:pt x="2059336" y="3714684"/>
                  <a:pt x="2027637" y="3723891"/>
                </a:cubicBezTo>
                <a:cubicBezTo>
                  <a:pt x="1995938" y="3733099"/>
                  <a:pt x="1967896" y="3746510"/>
                  <a:pt x="1943512" y="3764125"/>
                </a:cubicBezTo>
                <a:cubicBezTo>
                  <a:pt x="1919128" y="3781740"/>
                  <a:pt x="1898808" y="3802955"/>
                  <a:pt x="1882552" y="3827771"/>
                </a:cubicBezTo>
                <a:lnTo>
                  <a:pt x="1882552" y="3719833"/>
                </a:lnTo>
                <a:lnTo>
                  <a:pt x="1706987" y="3719833"/>
                </a:lnTo>
                <a:lnTo>
                  <a:pt x="1706987" y="4352598"/>
                </a:lnTo>
                <a:lnTo>
                  <a:pt x="1902059" y="4352598"/>
                </a:lnTo>
                <a:lnTo>
                  <a:pt x="1902059" y="3991105"/>
                </a:lnTo>
                <a:cubicBezTo>
                  <a:pt x="1910187" y="3969985"/>
                  <a:pt x="1921770" y="3951211"/>
                  <a:pt x="1936806" y="3934784"/>
                </a:cubicBezTo>
                <a:cubicBezTo>
                  <a:pt x="1951844" y="3918357"/>
                  <a:pt x="1968709" y="3905450"/>
                  <a:pt x="1987403" y="3896065"/>
                </a:cubicBezTo>
                <a:cubicBezTo>
                  <a:pt x="2006098" y="3886680"/>
                  <a:pt x="2024386" y="3881987"/>
                  <a:pt x="2042267" y="3881987"/>
                </a:cubicBezTo>
                <a:cubicBezTo>
                  <a:pt x="2068277" y="3881987"/>
                  <a:pt x="2089207" y="3891344"/>
                  <a:pt x="2105056" y="3910057"/>
                </a:cubicBezTo>
                <a:cubicBezTo>
                  <a:pt x="2120906" y="3928771"/>
                  <a:pt x="2128831" y="3958828"/>
                  <a:pt x="2128831" y="4000230"/>
                </a:cubicBezTo>
                <a:lnTo>
                  <a:pt x="2128831" y="4352598"/>
                </a:lnTo>
                <a:lnTo>
                  <a:pt x="2323902" y="4352598"/>
                </a:lnTo>
                <a:lnTo>
                  <a:pt x="2323902" y="3949081"/>
                </a:lnTo>
                <a:cubicBezTo>
                  <a:pt x="2323902" y="3922652"/>
                  <a:pt x="2321667" y="3895627"/>
                  <a:pt x="2317197" y="3868004"/>
                </a:cubicBezTo>
                <a:cubicBezTo>
                  <a:pt x="2312726" y="3840382"/>
                  <a:pt x="2303786" y="3814563"/>
                  <a:pt x="2290375" y="3790547"/>
                </a:cubicBezTo>
                <a:cubicBezTo>
                  <a:pt x="2276963" y="3766531"/>
                  <a:pt x="2257456" y="3747116"/>
                  <a:pt x="2231853" y="3732302"/>
                </a:cubicBezTo>
                <a:cubicBezTo>
                  <a:pt x="2206250" y="3717487"/>
                  <a:pt x="2172722" y="3710080"/>
                  <a:pt x="2131270" y="3710080"/>
                </a:cubicBezTo>
                <a:close/>
                <a:moveTo>
                  <a:pt x="9176244" y="3567968"/>
                </a:moveTo>
                <a:lnTo>
                  <a:pt x="9176244" y="3648892"/>
                </a:lnTo>
                <a:lnTo>
                  <a:pt x="9237500" y="3648892"/>
                </a:lnTo>
                <a:lnTo>
                  <a:pt x="9237500" y="3567968"/>
                </a:lnTo>
                <a:close/>
                <a:moveTo>
                  <a:pt x="675087" y="3486966"/>
                </a:moveTo>
                <a:lnTo>
                  <a:pt x="676306" y="4352598"/>
                </a:lnTo>
                <a:lnTo>
                  <a:pt x="1294440" y="4352598"/>
                </a:lnTo>
                <a:lnTo>
                  <a:pt x="1293221" y="4179472"/>
                </a:lnTo>
                <a:lnTo>
                  <a:pt x="875036" y="4177033"/>
                </a:lnTo>
                <a:lnTo>
                  <a:pt x="873817" y="3486966"/>
                </a:lnTo>
                <a:close/>
                <a:moveTo>
                  <a:pt x="1373612" y="3462582"/>
                </a:moveTo>
                <a:lnTo>
                  <a:pt x="1374832" y="3638147"/>
                </a:lnTo>
                <a:lnTo>
                  <a:pt x="1568684" y="3639366"/>
                </a:lnTo>
                <a:lnTo>
                  <a:pt x="1567465" y="3462582"/>
                </a:lnTo>
                <a:close/>
                <a:moveTo>
                  <a:pt x="8964846" y="3416796"/>
                </a:moveTo>
                <a:cubicBezTo>
                  <a:pt x="8979458" y="3416422"/>
                  <a:pt x="8992477" y="3420003"/>
                  <a:pt x="9003904" y="3427540"/>
                </a:cubicBezTo>
                <a:cubicBezTo>
                  <a:pt x="9015330" y="3435077"/>
                  <a:pt x="9024509" y="3445462"/>
                  <a:pt x="9031440" y="3458694"/>
                </a:cubicBezTo>
                <a:cubicBezTo>
                  <a:pt x="9038372" y="3471927"/>
                  <a:pt x="9042024" y="3486812"/>
                  <a:pt x="9042399" y="3503349"/>
                </a:cubicBezTo>
                <a:cubicBezTo>
                  <a:pt x="9042024" y="3520255"/>
                  <a:pt x="9038372" y="3535233"/>
                  <a:pt x="9031440" y="3548281"/>
                </a:cubicBezTo>
                <a:cubicBezTo>
                  <a:pt x="9024509" y="3561329"/>
                  <a:pt x="9015237" y="3571621"/>
                  <a:pt x="9003623" y="3579155"/>
                </a:cubicBezTo>
                <a:cubicBezTo>
                  <a:pt x="8992008" y="3586689"/>
                  <a:pt x="8978896" y="3590640"/>
                  <a:pt x="8964284" y="3591009"/>
                </a:cubicBezTo>
                <a:cubicBezTo>
                  <a:pt x="8950048" y="3590640"/>
                  <a:pt x="8937122" y="3586781"/>
                  <a:pt x="8925508" y="3579431"/>
                </a:cubicBezTo>
                <a:cubicBezTo>
                  <a:pt x="8913894" y="3572082"/>
                  <a:pt x="8904715" y="3561883"/>
                  <a:pt x="8897972" y="3548834"/>
                </a:cubicBezTo>
                <a:cubicBezTo>
                  <a:pt x="8891228" y="3535786"/>
                  <a:pt x="8887668" y="3520993"/>
                  <a:pt x="8887294" y="3504456"/>
                </a:cubicBezTo>
                <a:cubicBezTo>
                  <a:pt x="8887668" y="3487181"/>
                  <a:pt x="8891228" y="3471927"/>
                  <a:pt x="8897972" y="3458694"/>
                </a:cubicBezTo>
                <a:cubicBezTo>
                  <a:pt x="8904715" y="3445462"/>
                  <a:pt x="8913894" y="3435170"/>
                  <a:pt x="8925508" y="3427821"/>
                </a:cubicBezTo>
                <a:cubicBezTo>
                  <a:pt x="8937122" y="3420471"/>
                  <a:pt x="8950235" y="3416796"/>
                  <a:pt x="8964846" y="3416796"/>
                </a:cubicBezTo>
                <a:close/>
                <a:moveTo>
                  <a:pt x="8080146" y="3416796"/>
                </a:moveTo>
                <a:cubicBezTo>
                  <a:pt x="8090261" y="3416796"/>
                  <a:pt x="8100377" y="3419277"/>
                  <a:pt x="8110492" y="3424238"/>
                </a:cubicBezTo>
                <a:cubicBezTo>
                  <a:pt x="8120608" y="3429199"/>
                  <a:pt x="8129787" y="3435907"/>
                  <a:pt x="8138029" y="3444360"/>
                </a:cubicBezTo>
                <a:cubicBezTo>
                  <a:pt x="8146271" y="3452813"/>
                  <a:pt x="8152266" y="3462369"/>
                  <a:pt x="8156012" y="3473029"/>
                </a:cubicBezTo>
                <a:lnTo>
                  <a:pt x="8156012" y="3541932"/>
                </a:lnTo>
                <a:cubicBezTo>
                  <a:pt x="8153390" y="3548916"/>
                  <a:pt x="8149549" y="3555440"/>
                  <a:pt x="8144492" y="3561505"/>
                </a:cubicBezTo>
                <a:cubicBezTo>
                  <a:pt x="8139434" y="3567570"/>
                  <a:pt x="8133627" y="3572715"/>
                  <a:pt x="8127070" y="3576942"/>
                </a:cubicBezTo>
                <a:cubicBezTo>
                  <a:pt x="8120514" y="3581168"/>
                  <a:pt x="8113583" y="3584476"/>
                  <a:pt x="8106277" y="3586864"/>
                </a:cubicBezTo>
                <a:cubicBezTo>
                  <a:pt x="8098972" y="3589253"/>
                  <a:pt x="8091760" y="3590447"/>
                  <a:pt x="8084641" y="3590447"/>
                </a:cubicBezTo>
                <a:cubicBezTo>
                  <a:pt x="8073027" y="3590447"/>
                  <a:pt x="8062256" y="3588241"/>
                  <a:pt x="8052328" y="3583830"/>
                </a:cubicBezTo>
                <a:cubicBezTo>
                  <a:pt x="8042399" y="3579419"/>
                  <a:pt x="8033689" y="3573355"/>
                  <a:pt x="8026196" y="3565636"/>
                </a:cubicBezTo>
                <a:cubicBezTo>
                  <a:pt x="8018703" y="3557918"/>
                  <a:pt x="8012989" y="3548823"/>
                  <a:pt x="8009056" y="3538350"/>
                </a:cubicBezTo>
                <a:cubicBezTo>
                  <a:pt x="8005122" y="3527877"/>
                  <a:pt x="8003155" y="3516761"/>
                  <a:pt x="8003155" y="3505000"/>
                </a:cubicBezTo>
                <a:cubicBezTo>
                  <a:pt x="8003155" y="3493240"/>
                  <a:pt x="8004934" y="3482031"/>
                  <a:pt x="8008494" y="3471374"/>
                </a:cubicBezTo>
                <a:cubicBezTo>
                  <a:pt x="8012053" y="3460717"/>
                  <a:pt x="8017298" y="3451345"/>
                  <a:pt x="8024229" y="3443258"/>
                </a:cubicBezTo>
                <a:cubicBezTo>
                  <a:pt x="8031160" y="3435170"/>
                  <a:pt x="8039309" y="3428739"/>
                  <a:pt x="8048675" y="3423962"/>
                </a:cubicBezTo>
                <a:cubicBezTo>
                  <a:pt x="8058041" y="3419185"/>
                  <a:pt x="8068531" y="3416796"/>
                  <a:pt x="8080146" y="3416796"/>
                </a:cubicBezTo>
                <a:close/>
                <a:moveTo>
                  <a:pt x="7736122" y="3416796"/>
                </a:moveTo>
                <a:cubicBezTo>
                  <a:pt x="7750733" y="3416422"/>
                  <a:pt x="7763752" y="3420003"/>
                  <a:pt x="7775179" y="3427540"/>
                </a:cubicBezTo>
                <a:cubicBezTo>
                  <a:pt x="7786606" y="3435077"/>
                  <a:pt x="7795785" y="3445462"/>
                  <a:pt x="7802716" y="3458694"/>
                </a:cubicBezTo>
                <a:cubicBezTo>
                  <a:pt x="7809647" y="3471927"/>
                  <a:pt x="7813299" y="3486812"/>
                  <a:pt x="7813674" y="3503349"/>
                </a:cubicBezTo>
                <a:cubicBezTo>
                  <a:pt x="7813299" y="3520255"/>
                  <a:pt x="7809647" y="3535233"/>
                  <a:pt x="7802716" y="3548281"/>
                </a:cubicBezTo>
                <a:cubicBezTo>
                  <a:pt x="7795785" y="3561329"/>
                  <a:pt x="7786512" y="3571621"/>
                  <a:pt x="7774898" y="3579155"/>
                </a:cubicBezTo>
                <a:cubicBezTo>
                  <a:pt x="7763284" y="3586689"/>
                  <a:pt x="7750171" y="3590640"/>
                  <a:pt x="7735560" y="3591009"/>
                </a:cubicBezTo>
                <a:cubicBezTo>
                  <a:pt x="7721323" y="3590640"/>
                  <a:pt x="7708398" y="3586781"/>
                  <a:pt x="7696783" y="3579431"/>
                </a:cubicBezTo>
                <a:cubicBezTo>
                  <a:pt x="7685169" y="3572082"/>
                  <a:pt x="7675990" y="3561883"/>
                  <a:pt x="7669247" y="3548834"/>
                </a:cubicBezTo>
                <a:cubicBezTo>
                  <a:pt x="7662503" y="3535786"/>
                  <a:pt x="7658944" y="3520993"/>
                  <a:pt x="7658569" y="3504456"/>
                </a:cubicBezTo>
                <a:cubicBezTo>
                  <a:pt x="7658944" y="3487181"/>
                  <a:pt x="7662503" y="3471927"/>
                  <a:pt x="7669247" y="3458694"/>
                </a:cubicBezTo>
                <a:cubicBezTo>
                  <a:pt x="7675990" y="3445462"/>
                  <a:pt x="7685169" y="3435170"/>
                  <a:pt x="7696783" y="3427821"/>
                </a:cubicBezTo>
                <a:cubicBezTo>
                  <a:pt x="7708398" y="3420471"/>
                  <a:pt x="7721510" y="3416796"/>
                  <a:pt x="7736122" y="3416796"/>
                </a:cubicBezTo>
                <a:close/>
                <a:moveTo>
                  <a:pt x="9176244" y="3357227"/>
                </a:moveTo>
                <a:lnTo>
                  <a:pt x="9176244" y="3437590"/>
                </a:lnTo>
                <a:lnTo>
                  <a:pt x="9237500" y="3438152"/>
                </a:lnTo>
                <a:lnTo>
                  <a:pt x="9237500" y="3357789"/>
                </a:lnTo>
                <a:close/>
                <a:moveTo>
                  <a:pt x="8302164" y="3357227"/>
                </a:moveTo>
                <a:lnTo>
                  <a:pt x="8302164" y="3539825"/>
                </a:lnTo>
                <a:cubicBezTo>
                  <a:pt x="8302164" y="3577314"/>
                  <a:pt x="8310032" y="3605800"/>
                  <a:pt x="8325767" y="3625285"/>
                </a:cubicBezTo>
                <a:cubicBezTo>
                  <a:pt x="8341502" y="3644770"/>
                  <a:pt x="8364543" y="3654512"/>
                  <a:pt x="8394890" y="3654512"/>
                </a:cubicBezTo>
                <a:cubicBezTo>
                  <a:pt x="8419616" y="3654512"/>
                  <a:pt x="8442283" y="3649409"/>
                  <a:pt x="8462888" y="3639202"/>
                </a:cubicBezTo>
                <a:cubicBezTo>
                  <a:pt x="8483494" y="3628996"/>
                  <a:pt x="8500354" y="3614058"/>
                  <a:pt x="8513466" y="3594389"/>
                </a:cubicBezTo>
                <a:lnTo>
                  <a:pt x="8515152" y="3617746"/>
                </a:lnTo>
                <a:cubicBezTo>
                  <a:pt x="8516651" y="3628500"/>
                  <a:pt x="8521615" y="3636941"/>
                  <a:pt x="8530044" y="3643070"/>
                </a:cubicBezTo>
                <a:cubicBezTo>
                  <a:pt x="8538474" y="3649199"/>
                  <a:pt x="8549433" y="3652264"/>
                  <a:pt x="8562920" y="3652264"/>
                </a:cubicBezTo>
                <a:cubicBezTo>
                  <a:pt x="8567041" y="3652264"/>
                  <a:pt x="8571631" y="3651983"/>
                  <a:pt x="8576688" y="3651421"/>
                </a:cubicBezTo>
                <a:cubicBezTo>
                  <a:pt x="8581746" y="3650859"/>
                  <a:pt x="8588022" y="3650016"/>
                  <a:pt x="8595515" y="3648892"/>
                </a:cubicBezTo>
                <a:lnTo>
                  <a:pt x="8595515" y="3587637"/>
                </a:lnTo>
                <a:cubicBezTo>
                  <a:pt x="8589145" y="3586899"/>
                  <a:pt x="8584556" y="3584864"/>
                  <a:pt x="8581746" y="3581530"/>
                </a:cubicBezTo>
                <a:cubicBezTo>
                  <a:pt x="8578936" y="3578196"/>
                  <a:pt x="8577532" y="3572645"/>
                  <a:pt x="8577532" y="3564877"/>
                </a:cubicBezTo>
                <a:lnTo>
                  <a:pt x="8577532" y="3357227"/>
                </a:lnTo>
                <a:lnTo>
                  <a:pt x="8502227" y="3357227"/>
                </a:lnTo>
                <a:lnTo>
                  <a:pt x="8502227" y="3538157"/>
                </a:lnTo>
                <a:cubicBezTo>
                  <a:pt x="8496607" y="3549900"/>
                  <a:pt x="8489770" y="3559624"/>
                  <a:pt x="8481715" y="3567331"/>
                </a:cubicBezTo>
                <a:cubicBezTo>
                  <a:pt x="8473660" y="3575038"/>
                  <a:pt x="8464856" y="3580817"/>
                  <a:pt x="8455302" y="3584669"/>
                </a:cubicBezTo>
                <a:cubicBezTo>
                  <a:pt x="8445748" y="3588521"/>
                  <a:pt x="8436101" y="3590447"/>
                  <a:pt x="8426360" y="3590447"/>
                </a:cubicBezTo>
                <a:cubicBezTo>
                  <a:pt x="8410250" y="3590447"/>
                  <a:pt x="8398074" y="3584801"/>
                  <a:pt x="8389832" y="3573508"/>
                </a:cubicBezTo>
                <a:cubicBezTo>
                  <a:pt x="8381590" y="3562216"/>
                  <a:pt x="8377469" y="3545465"/>
                  <a:pt x="8377469" y="3523256"/>
                </a:cubicBezTo>
                <a:lnTo>
                  <a:pt x="8377469" y="3357227"/>
                </a:lnTo>
                <a:close/>
                <a:moveTo>
                  <a:pt x="8964284" y="3352731"/>
                </a:moveTo>
                <a:cubicBezTo>
                  <a:pt x="8940681" y="3352731"/>
                  <a:pt x="8919326" y="3356715"/>
                  <a:pt x="8900219" y="3364682"/>
                </a:cubicBezTo>
                <a:cubicBezTo>
                  <a:pt x="8881112" y="3372649"/>
                  <a:pt x="8864908" y="3383672"/>
                  <a:pt x="8851608" y="3397751"/>
                </a:cubicBezTo>
                <a:cubicBezTo>
                  <a:pt x="8838308" y="3411829"/>
                  <a:pt x="8828193" y="3427947"/>
                  <a:pt x="8821262" y="3446103"/>
                </a:cubicBezTo>
                <a:cubicBezTo>
                  <a:pt x="8814331" y="3464258"/>
                  <a:pt x="8810865" y="3483525"/>
                  <a:pt x="8810865" y="3503903"/>
                </a:cubicBezTo>
                <a:cubicBezTo>
                  <a:pt x="8810865" y="3524280"/>
                  <a:pt x="8814331" y="3543453"/>
                  <a:pt x="8821262" y="3561422"/>
                </a:cubicBezTo>
                <a:cubicBezTo>
                  <a:pt x="8828193" y="3579390"/>
                  <a:pt x="8838308" y="3595414"/>
                  <a:pt x="8851608" y="3609492"/>
                </a:cubicBezTo>
                <a:cubicBezTo>
                  <a:pt x="8864908" y="3623571"/>
                  <a:pt x="8881112" y="3634594"/>
                  <a:pt x="8900219" y="3642561"/>
                </a:cubicBezTo>
                <a:cubicBezTo>
                  <a:pt x="8919326" y="3650528"/>
                  <a:pt x="8940681" y="3654512"/>
                  <a:pt x="8964284" y="3654512"/>
                </a:cubicBezTo>
                <a:cubicBezTo>
                  <a:pt x="8988637" y="3654512"/>
                  <a:pt x="9010366" y="3650528"/>
                  <a:pt x="9029474" y="3642561"/>
                </a:cubicBezTo>
                <a:cubicBezTo>
                  <a:pt x="9048581" y="3634594"/>
                  <a:pt x="9064784" y="3623571"/>
                  <a:pt x="9078084" y="3609492"/>
                </a:cubicBezTo>
                <a:cubicBezTo>
                  <a:pt x="9091384" y="3595414"/>
                  <a:pt x="9101500" y="3579390"/>
                  <a:pt x="9108431" y="3561422"/>
                </a:cubicBezTo>
                <a:cubicBezTo>
                  <a:pt x="9115362" y="3543453"/>
                  <a:pt x="9118828" y="3524280"/>
                  <a:pt x="9118828" y="3503903"/>
                </a:cubicBezTo>
                <a:cubicBezTo>
                  <a:pt x="9118828" y="3483525"/>
                  <a:pt x="9115362" y="3464258"/>
                  <a:pt x="9108431" y="3446103"/>
                </a:cubicBezTo>
                <a:cubicBezTo>
                  <a:pt x="9101500" y="3427947"/>
                  <a:pt x="9091291" y="3411829"/>
                  <a:pt x="9077803" y="3397751"/>
                </a:cubicBezTo>
                <a:cubicBezTo>
                  <a:pt x="9064316" y="3383672"/>
                  <a:pt x="9048112" y="3372649"/>
                  <a:pt x="9029192" y="3364682"/>
                </a:cubicBezTo>
                <a:cubicBezTo>
                  <a:pt x="9010273" y="3356715"/>
                  <a:pt x="8988637" y="3352731"/>
                  <a:pt x="8964284" y="3352731"/>
                </a:cubicBezTo>
                <a:close/>
                <a:moveTo>
                  <a:pt x="7735560" y="3352731"/>
                </a:moveTo>
                <a:cubicBezTo>
                  <a:pt x="7711957" y="3352731"/>
                  <a:pt x="7690602" y="3356715"/>
                  <a:pt x="7671495" y="3364682"/>
                </a:cubicBezTo>
                <a:cubicBezTo>
                  <a:pt x="7652387" y="3372649"/>
                  <a:pt x="7636184" y="3383672"/>
                  <a:pt x="7622884" y="3397751"/>
                </a:cubicBezTo>
                <a:cubicBezTo>
                  <a:pt x="7609584" y="3411829"/>
                  <a:pt x="7599468" y="3427947"/>
                  <a:pt x="7592537" y="3446103"/>
                </a:cubicBezTo>
                <a:cubicBezTo>
                  <a:pt x="7585606" y="3464258"/>
                  <a:pt x="7582140" y="3483525"/>
                  <a:pt x="7582141" y="3503903"/>
                </a:cubicBezTo>
                <a:cubicBezTo>
                  <a:pt x="7582140" y="3524280"/>
                  <a:pt x="7585606" y="3543453"/>
                  <a:pt x="7592537" y="3561422"/>
                </a:cubicBezTo>
                <a:cubicBezTo>
                  <a:pt x="7599468" y="3579390"/>
                  <a:pt x="7609584" y="3595414"/>
                  <a:pt x="7622884" y="3609492"/>
                </a:cubicBezTo>
                <a:cubicBezTo>
                  <a:pt x="7636184" y="3623571"/>
                  <a:pt x="7652387" y="3634594"/>
                  <a:pt x="7671495" y="3642561"/>
                </a:cubicBezTo>
                <a:cubicBezTo>
                  <a:pt x="7690602" y="3650528"/>
                  <a:pt x="7711957" y="3654512"/>
                  <a:pt x="7735560" y="3654512"/>
                </a:cubicBezTo>
                <a:cubicBezTo>
                  <a:pt x="7759912" y="3654512"/>
                  <a:pt x="7781642" y="3650528"/>
                  <a:pt x="7800749" y="3642561"/>
                </a:cubicBezTo>
                <a:cubicBezTo>
                  <a:pt x="7819856" y="3634594"/>
                  <a:pt x="7836059" y="3623571"/>
                  <a:pt x="7849360" y="3609492"/>
                </a:cubicBezTo>
                <a:cubicBezTo>
                  <a:pt x="7862660" y="3595414"/>
                  <a:pt x="7872775" y="3579390"/>
                  <a:pt x="7879706" y="3561422"/>
                </a:cubicBezTo>
                <a:cubicBezTo>
                  <a:pt x="7886637" y="3543453"/>
                  <a:pt x="7890103" y="3524280"/>
                  <a:pt x="7890103" y="3503903"/>
                </a:cubicBezTo>
                <a:cubicBezTo>
                  <a:pt x="7890103" y="3483525"/>
                  <a:pt x="7886637" y="3464258"/>
                  <a:pt x="7879706" y="3446103"/>
                </a:cubicBezTo>
                <a:cubicBezTo>
                  <a:pt x="7872775" y="3427947"/>
                  <a:pt x="7862566" y="3411829"/>
                  <a:pt x="7849079" y="3397751"/>
                </a:cubicBezTo>
                <a:cubicBezTo>
                  <a:pt x="7835591" y="3383672"/>
                  <a:pt x="7819388" y="3372649"/>
                  <a:pt x="7800468" y="3364682"/>
                </a:cubicBezTo>
                <a:cubicBezTo>
                  <a:pt x="7781548" y="3356715"/>
                  <a:pt x="7759912" y="3352731"/>
                  <a:pt x="7735560" y="3352731"/>
                </a:cubicBezTo>
                <a:close/>
                <a:moveTo>
                  <a:pt x="7121654" y="3249890"/>
                </a:moveTo>
                <a:lnTo>
                  <a:pt x="7121654" y="3648892"/>
                </a:lnTo>
                <a:lnTo>
                  <a:pt x="7199207" y="3648892"/>
                </a:lnTo>
                <a:lnTo>
                  <a:pt x="7199207" y="3387012"/>
                </a:lnTo>
                <a:lnTo>
                  <a:pt x="7301486" y="3582017"/>
                </a:lnTo>
                <a:lnTo>
                  <a:pt x="7344758" y="3582017"/>
                </a:lnTo>
                <a:lnTo>
                  <a:pt x="7447038" y="3387012"/>
                </a:lnTo>
                <a:lnTo>
                  <a:pt x="7447038" y="3648892"/>
                </a:lnTo>
                <a:lnTo>
                  <a:pt x="7524590" y="3648892"/>
                </a:lnTo>
                <a:lnTo>
                  <a:pt x="7524590" y="3249890"/>
                </a:lnTo>
                <a:lnTo>
                  <a:pt x="7441980" y="3249890"/>
                </a:lnTo>
                <a:lnTo>
                  <a:pt x="7322841" y="3476928"/>
                </a:lnTo>
                <a:lnTo>
                  <a:pt x="7204827" y="3249890"/>
                </a:lnTo>
                <a:close/>
                <a:moveTo>
                  <a:pt x="8647312" y="3238650"/>
                </a:moveTo>
                <a:lnTo>
                  <a:pt x="8647312" y="3581824"/>
                </a:lnTo>
                <a:cubicBezTo>
                  <a:pt x="8647312" y="3605111"/>
                  <a:pt x="8653774" y="3623047"/>
                  <a:pt x="8666700" y="3635633"/>
                </a:cubicBezTo>
                <a:cubicBezTo>
                  <a:pt x="8679625" y="3648219"/>
                  <a:pt x="8697889" y="3654512"/>
                  <a:pt x="8721492" y="3654512"/>
                </a:cubicBezTo>
                <a:cubicBezTo>
                  <a:pt x="8732357" y="3654512"/>
                  <a:pt x="8744533" y="3653201"/>
                  <a:pt x="8758021" y="3650578"/>
                </a:cubicBezTo>
                <a:cubicBezTo>
                  <a:pt x="8771508" y="3647956"/>
                  <a:pt x="8783310" y="3644209"/>
                  <a:pt x="8793425" y="3639339"/>
                </a:cubicBezTo>
                <a:lnTo>
                  <a:pt x="8783310" y="3582017"/>
                </a:lnTo>
                <a:cubicBezTo>
                  <a:pt x="8778439" y="3584265"/>
                  <a:pt x="8772819" y="3586138"/>
                  <a:pt x="8766450" y="3587637"/>
                </a:cubicBezTo>
                <a:cubicBezTo>
                  <a:pt x="8760081" y="3589135"/>
                  <a:pt x="8753899" y="3589885"/>
                  <a:pt x="8747905" y="3589885"/>
                </a:cubicBezTo>
                <a:cubicBezTo>
                  <a:pt x="8740037" y="3589885"/>
                  <a:pt x="8733856" y="3587536"/>
                  <a:pt x="8729360" y="3582838"/>
                </a:cubicBezTo>
                <a:cubicBezTo>
                  <a:pt x="8724864" y="3578140"/>
                  <a:pt x="8722616" y="3569024"/>
                  <a:pt x="8722616" y="3555490"/>
                </a:cubicBezTo>
                <a:lnTo>
                  <a:pt x="8722616" y="3238650"/>
                </a:lnTo>
                <a:close/>
                <a:moveTo>
                  <a:pt x="8156012" y="3238650"/>
                </a:moveTo>
                <a:lnTo>
                  <a:pt x="8156012" y="3409491"/>
                </a:lnTo>
                <a:cubicBezTo>
                  <a:pt x="8146271" y="3393006"/>
                  <a:pt x="8132690" y="3379425"/>
                  <a:pt x="8115269" y="3368748"/>
                </a:cubicBezTo>
                <a:cubicBezTo>
                  <a:pt x="8097848" y="3358070"/>
                  <a:pt x="8078272" y="3352731"/>
                  <a:pt x="8056543" y="3352731"/>
                </a:cubicBezTo>
                <a:cubicBezTo>
                  <a:pt x="8031066" y="3352731"/>
                  <a:pt x="8008400" y="3359401"/>
                  <a:pt x="7988544" y="3372738"/>
                </a:cubicBezTo>
                <a:cubicBezTo>
                  <a:pt x="7968687" y="3386077"/>
                  <a:pt x="7953139" y="3404139"/>
                  <a:pt x="7941900" y="3426925"/>
                </a:cubicBezTo>
                <a:cubicBezTo>
                  <a:pt x="7930660" y="3449712"/>
                  <a:pt x="7925040" y="3475183"/>
                  <a:pt x="7925040" y="3503341"/>
                </a:cubicBezTo>
                <a:cubicBezTo>
                  <a:pt x="7925040" y="3524462"/>
                  <a:pt x="7928506" y="3544192"/>
                  <a:pt x="7935437" y="3562532"/>
                </a:cubicBezTo>
                <a:cubicBezTo>
                  <a:pt x="7942368" y="3580873"/>
                  <a:pt x="7952109" y="3596898"/>
                  <a:pt x="7964660" y="3610608"/>
                </a:cubicBezTo>
                <a:cubicBezTo>
                  <a:pt x="7977210" y="3624317"/>
                  <a:pt x="7992009" y="3635062"/>
                  <a:pt x="8009056" y="3642842"/>
                </a:cubicBezTo>
                <a:cubicBezTo>
                  <a:pt x="8026102" y="3650622"/>
                  <a:pt x="8044741" y="3654512"/>
                  <a:pt x="8064972" y="3654512"/>
                </a:cubicBezTo>
                <a:cubicBezTo>
                  <a:pt x="8085203" y="3654512"/>
                  <a:pt x="8104591" y="3649641"/>
                  <a:pt x="8123137" y="3639901"/>
                </a:cubicBezTo>
                <a:cubicBezTo>
                  <a:pt x="8141682" y="3630160"/>
                  <a:pt x="8156387" y="3616110"/>
                  <a:pt x="8167252" y="3597752"/>
                </a:cubicBezTo>
                <a:lnTo>
                  <a:pt x="8168376" y="3616298"/>
                </a:lnTo>
                <a:cubicBezTo>
                  <a:pt x="8169499" y="3627162"/>
                  <a:pt x="8174464" y="3635967"/>
                  <a:pt x="8183268" y="3642710"/>
                </a:cubicBezTo>
                <a:cubicBezTo>
                  <a:pt x="8192072" y="3649454"/>
                  <a:pt x="8203218" y="3652826"/>
                  <a:pt x="8216705" y="3652826"/>
                </a:cubicBezTo>
                <a:cubicBezTo>
                  <a:pt x="8224948" y="3652826"/>
                  <a:pt x="8235625" y="3651515"/>
                  <a:pt x="8248738" y="3648892"/>
                </a:cubicBezTo>
                <a:lnTo>
                  <a:pt x="8248738" y="3587637"/>
                </a:lnTo>
                <a:cubicBezTo>
                  <a:pt x="8242369" y="3586888"/>
                  <a:pt x="8237873" y="3584827"/>
                  <a:pt x="8235251" y="3581455"/>
                </a:cubicBezTo>
                <a:cubicBezTo>
                  <a:pt x="8232628" y="3578083"/>
                  <a:pt x="8231317" y="3572464"/>
                  <a:pt x="8231317" y="3564596"/>
                </a:cubicBezTo>
                <a:lnTo>
                  <a:pt x="8231317" y="3238650"/>
                </a:lnTo>
                <a:close/>
                <a:moveTo>
                  <a:pt x="1841862" y="2596798"/>
                </a:moveTo>
                <a:cubicBezTo>
                  <a:pt x="1858930" y="2596798"/>
                  <a:pt x="1877421" y="2598560"/>
                  <a:pt x="1897335" y="2602084"/>
                </a:cubicBezTo>
                <a:cubicBezTo>
                  <a:pt x="1917249" y="2605608"/>
                  <a:pt x="1935333" y="2610501"/>
                  <a:pt x="1951590" y="2616762"/>
                </a:cubicBezTo>
                <a:lnTo>
                  <a:pt x="1951590" y="2671988"/>
                </a:lnTo>
                <a:cubicBezTo>
                  <a:pt x="1951590" y="2679811"/>
                  <a:pt x="1948745" y="2688032"/>
                  <a:pt x="1943056" y="2696648"/>
                </a:cubicBezTo>
                <a:cubicBezTo>
                  <a:pt x="1937365" y="2705265"/>
                  <a:pt x="1930051" y="2713098"/>
                  <a:pt x="1921109" y="2720147"/>
                </a:cubicBezTo>
                <a:cubicBezTo>
                  <a:pt x="1908104" y="2731107"/>
                  <a:pt x="1891849" y="2740111"/>
                  <a:pt x="1872341" y="2747159"/>
                </a:cubicBezTo>
                <a:cubicBezTo>
                  <a:pt x="1852834" y="2754208"/>
                  <a:pt x="1833327" y="2757732"/>
                  <a:pt x="1813820" y="2757732"/>
                </a:cubicBezTo>
                <a:cubicBezTo>
                  <a:pt x="1794313" y="2757732"/>
                  <a:pt x="1777447" y="2754208"/>
                  <a:pt x="1763223" y="2747159"/>
                </a:cubicBezTo>
                <a:cubicBezTo>
                  <a:pt x="1748999" y="2740111"/>
                  <a:pt x="1737823" y="2730713"/>
                  <a:pt x="1729695" y="2718965"/>
                </a:cubicBezTo>
                <a:cubicBezTo>
                  <a:pt x="1721567" y="2707218"/>
                  <a:pt x="1717504" y="2694296"/>
                  <a:pt x="1717504" y="2680199"/>
                </a:cubicBezTo>
                <a:cubicBezTo>
                  <a:pt x="1717504" y="2655142"/>
                  <a:pt x="1729288" y="2634977"/>
                  <a:pt x="1752860" y="2619705"/>
                </a:cubicBezTo>
                <a:cubicBezTo>
                  <a:pt x="1776431" y="2604434"/>
                  <a:pt x="1806098" y="2596798"/>
                  <a:pt x="1841862" y="2596798"/>
                </a:cubicBezTo>
                <a:close/>
                <a:moveTo>
                  <a:pt x="5061006" y="2409041"/>
                </a:moveTo>
                <a:cubicBezTo>
                  <a:pt x="5081326" y="2409041"/>
                  <a:pt x="5100834" y="2413511"/>
                  <a:pt x="5119528" y="2422452"/>
                </a:cubicBezTo>
                <a:cubicBezTo>
                  <a:pt x="5138222" y="2431393"/>
                  <a:pt x="5155291" y="2444195"/>
                  <a:pt x="5170734" y="2460857"/>
                </a:cubicBezTo>
                <a:cubicBezTo>
                  <a:pt x="5186178" y="2477520"/>
                  <a:pt x="5197963" y="2497230"/>
                  <a:pt x="5206092" y="2519988"/>
                </a:cubicBezTo>
                <a:lnTo>
                  <a:pt x="5206092" y="2654100"/>
                </a:lnTo>
                <a:cubicBezTo>
                  <a:pt x="5200401" y="2667105"/>
                  <a:pt x="5192680" y="2679094"/>
                  <a:pt x="5182926" y="2690067"/>
                </a:cubicBezTo>
                <a:cubicBezTo>
                  <a:pt x="5173172" y="2701040"/>
                  <a:pt x="5162606" y="2710387"/>
                  <a:pt x="5151227" y="2718108"/>
                </a:cubicBezTo>
                <a:cubicBezTo>
                  <a:pt x="5139848" y="2725830"/>
                  <a:pt x="5127453" y="2731926"/>
                  <a:pt x="5114042" y="2736396"/>
                </a:cubicBezTo>
                <a:cubicBezTo>
                  <a:pt x="5100630" y="2740867"/>
                  <a:pt x="5086203" y="2743102"/>
                  <a:pt x="5070761" y="2743102"/>
                </a:cubicBezTo>
                <a:cubicBezTo>
                  <a:pt x="5049627" y="2743102"/>
                  <a:pt x="5029714" y="2739038"/>
                  <a:pt x="5011019" y="2730910"/>
                </a:cubicBezTo>
                <a:cubicBezTo>
                  <a:pt x="4992325" y="2722782"/>
                  <a:pt x="4976068" y="2711200"/>
                  <a:pt x="4962252" y="2696163"/>
                </a:cubicBezTo>
                <a:cubicBezTo>
                  <a:pt x="4948434" y="2681126"/>
                  <a:pt x="4937665" y="2663854"/>
                  <a:pt x="4929942" y="2644347"/>
                </a:cubicBezTo>
                <a:cubicBezTo>
                  <a:pt x="4922221" y="2624840"/>
                  <a:pt x="4918360" y="2603300"/>
                  <a:pt x="4918360" y="2579729"/>
                </a:cubicBezTo>
                <a:cubicBezTo>
                  <a:pt x="4918360" y="2557784"/>
                  <a:pt x="4921814" y="2536651"/>
                  <a:pt x="4928724" y="2516331"/>
                </a:cubicBezTo>
                <a:cubicBezTo>
                  <a:pt x="4935632" y="2496011"/>
                  <a:pt x="4945386" y="2477520"/>
                  <a:pt x="4957985" y="2460857"/>
                </a:cubicBezTo>
                <a:cubicBezTo>
                  <a:pt x="4970582" y="2444195"/>
                  <a:pt x="4985822" y="2431393"/>
                  <a:pt x="5003704" y="2422452"/>
                </a:cubicBezTo>
                <a:cubicBezTo>
                  <a:pt x="5021586" y="2413511"/>
                  <a:pt x="5040686" y="2409041"/>
                  <a:pt x="5061006" y="2409041"/>
                </a:cubicBezTo>
                <a:close/>
                <a:moveTo>
                  <a:pt x="3678662" y="2245668"/>
                </a:moveTo>
                <a:lnTo>
                  <a:pt x="3679882" y="2885748"/>
                </a:lnTo>
                <a:lnTo>
                  <a:pt x="3873734" y="2885748"/>
                </a:lnTo>
                <a:lnTo>
                  <a:pt x="3872515" y="2248107"/>
                </a:lnTo>
                <a:close/>
                <a:moveTo>
                  <a:pt x="5017116" y="2243230"/>
                </a:moveTo>
                <a:cubicBezTo>
                  <a:pt x="4973224" y="2243230"/>
                  <a:pt x="4933194" y="2251561"/>
                  <a:pt x="4897024" y="2268224"/>
                </a:cubicBezTo>
                <a:cubicBezTo>
                  <a:pt x="4860854" y="2284886"/>
                  <a:pt x="4829562" y="2308457"/>
                  <a:pt x="4803146" y="2338937"/>
                </a:cubicBezTo>
                <a:cubicBezTo>
                  <a:pt x="4776730" y="2369417"/>
                  <a:pt x="4756206" y="2404571"/>
                  <a:pt x="4741576" y="2444398"/>
                </a:cubicBezTo>
                <a:cubicBezTo>
                  <a:pt x="4726946" y="2484225"/>
                  <a:pt x="4719630" y="2527710"/>
                  <a:pt x="4719630" y="2574852"/>
                </a:cubicBezTo>
                <a:cubicBezTo>
                  <a:pt x="4719630" y="2619556"/>
                  <a:pt x="4726540" y="2661415"/>
                  <a:pt x="4740357" y="2700430"/>
                </a:cubicBezTo>
                <a:cubicBezTo>
                  <a:pt x="4754174" y="2739444"/>
                  <a:pt x="4773479" y="2773785"/>
                  <a:pt x="4798270" y="2803453"/>
                </a:cubicBezTo>
                <a:cubicBezTo>
                  <a:pt x="4823059" y="2833120"/>
                  <a:pt x="4852930" y="2856284"/>
                  <a:pt x="4887880" y="2872947"/>
                </a:cubicBezTo>
                <a:cubicBezTo>
                  <a:pt x="4922830" y="2889609"/>
                  <a:pt x="4961439" y="2897941"/>
                  <a:pt x="5003704" y="2897941"/>
                </a:cubicBezTo>
                <a:cubicBezTo>
                  <a:pt x="5045157" y="2897941"/>
                  <a:pt x="5084374" y="2888593"/>
                  <a:pt x="5121357" y="2869899"/>
                </a:cubicBezTo>
                <a:cubicBezTo>
                  <a:pt x="5158340" y="2851204"/>
                  <a:pt x="5186584" y="2824382"/>
                  <a:pt x="5206092" y="2789431"/>
                </a:cubicBezTo>
                <a:lnTo>
                  <a:pt x="5206092" y="2851611"/>
                </a:lnTo>
                <a:cubicBezTo>
                  <a:pt x="5206092" y="2890727"/>
                  <a:pt x="5198166" y="2921886"/>
                  <a:pt x="5182317" y="2945089"/>
                </a:cubicBezTo>
                <a:cubicBezTo>
                  <a:pt x="5166469" y="2968292"/>
                  <a:pt x="5145132" y="2985132"/>
                  <a:pt x="5118309" y="2995610"/>
                </a:cubicBezTo>
                <a:cubicBezTo>
                  <a:pt x="5091486" y="3006088"/>
                  <a:pt x="5062227" y="3011326"/>
                  <a:pt x="5030526" y="3011326"/>
                </a:cubicBezTo>
                <a:cubicBezTo>
                  <a:pt x="4990699" y="3011326"/>
                  <a:pt x="4953310" y="3003401"/>
                  <a:pt x="4918360" y="2987551"/>
                </a:cubicBezTo>
                <a:cubicBezTo>
                  <a:pt x="4883410" y="2971702"/>
                  <a:pt x="4854149" y="2950366"/>
                  <a:pt x="4830578" y="2923543"/>
                </a:cubicBezTo>
                <a:lnTo>
                  <a:pt x="4725727" y="3029614"/>
                </a:lnTo>
                <a:cubicBezTo>
                  <a:pt x="4762302" y="3070254"/>
                  <a:pt x="4805178" y="3101750"/>
                  <a:pt x="4854352" y="3124102"/>
                </a:cubicBezTo>
                <a:cubicBezTo>
                  <a:pt x="4903526" y="3146454"/>
                  <a:pt x="4962252" y="3157630"/>
                  <a:pt x="5030526" y="3157630"/>
                </a:cubicBezTo>
                <a:cubicBezTo>
                  <a:pt x="5103678" y="3157630"/>
                  <a:pt x="5168092" y="3144930"/>
                  <a:pt x="5223770" y="3119530"/>
                </a:cubicBezTo>
                <a:cubicBezTo>
                  <a:pt x="5279446" y="3094130"/>
                  <a:pt x="5322932" y="3058049"/>
                  <a:pt x="5354224" y="3011288"/>
                </a:cubicBezTo>
                <a:cubicBezTo>
                  <a:pt x="5385516" y="2964526"/>
                  <a:pt x="5401164" y="2908894"/>
                  <a:pt x="5401164" y="2844391"/>
                </a:cubicBezTo>
                <a:lnTo>
                  <a:pt x="5401164" y="2252983"/>
                </a:lnTo>
                <a:lnTo>
                  <a:pt x="5231694" y="2252983"/>
                </a:lnTo>
                <a:lnTo>
                  <a:pt x="5231694" y="2357835"/>
                </a:lnTo>
                <a:cubicBezTo>
                  <a:pt x="5209749" y="2321259"/>
                  <a:pt x="5180488" y="2293014"/>
                  <a:pt x="5143912" y="2273100"/>
                </a:cubicBezTo>
                <a:cubicBezTo>
                  <a:pt x="5107336" y="2253187"/>
                  <a:pt x="5065070" y="2243230"/>
                  <a:pt x="5017116" y="2243230"/>
                </a:cubicBezTo>
                <a:close/>
                <a:moveTo>
                  <a:pt x="4436319" y="2243230"/>
                </a:moveTo>
                <a:cubicBezTo>
                  <a:pt x="4398931" y="2243230"/>
                  <a:pt x="4364386" y="2247834"/>
                  <a:pt x="4332687" y="2257041"/>
                </a:cubicBezTo>
                <a:cubicBezTo>
                  <a:pt x="4300988" y="2266248"/>
                  <a:pt x="4272946" y="2279660"/>
                  <a:pt x="4248563" y="2297275"/>
                </a:cubicBezTo>
                <a:cubicBezTo>
                  <a:pt x="4224178" y="2314890"/>
                  <a:pt x="4203858" y="2336105"/>
                  <a:pt x="4187602" y="2360921"/>
                </a:cubicBezTo>
                <a:lnTo>
                  <a:pt x="4187602" y="2252983"/>
                </a:lnTo>
                <a:lnTo>
                  <a:pt x="4012037" y="2252983"/>
                </a:lnTo>
                <a:lnTo>
                  <a:pt x="4012037" y="2885748"/>
                </a:lnTo>
                <a:lnTo>
                  <a:pt x="4207109" y="2885748"/>
                </a:lnTo>
                <a:lnTo>
                  <a:pt x="4207109" y="2524255"/>
                </a:lnTo>
                <a:cubicBezTo>
                  <a:pt x="4215238" y="2503135"/>
                  <a:pt x="4226820" y="2484362"/>
                  <a:pt x="4241857" y="2467934"/>
                </a:cubicBezTo>
                <a:cubicBezTo>
                  <a:pt x="4256893" y="2451507"/>
                  <a:pt x="4273759" y="2438600"/>
                  <a:pt x="4292453" y="2429215"/>
                </a:cubicBezTo>
                <a:cubicBezTo>
                  <a:pt x="4311148" y="2419830"/>
                  <a:pt x="4329436" y="2415137"/>
                  <a:pt x="4347317" y="2415137"/>
                </a:cubicBezTo>
                <a:cubicBezTo>
                  <a:pt x="4373327" y="2415137"/>
                  <a:pt x="4394256" y="2424494"/>
                  <a:pt x="4410106" y="2443207"/>
                </a:cubicBezTo>
                <a:cubicBezTo>
                  <a:pt x="4425956" y="2461921"/>
                  <a:pt x="4433880" y="2491979"/>
                  <a:pt x="4433880" y="2533380"/>
                </a:cubicBezTo>
                <a:lnTo>
                  <a:pt x="4433880" y="2885748"/>
                </a:lnTo>
                <a:lnTo>
                  <a:pt x="4628952" y="2885748"/>
                </a:lnTo>
                <a:lnTo>
                  <a:pt x="4628952" y="2482231"/>
                </a:lnTo>
                <a:cubicBezTo>
                  <a:pt x="4628952" y="2455802"/>
                  <a:pt x="4626717" y="2428777"/>
                  <a:pt x="4622247" y="2401154"/>
                </a:cubicBezTo>
                <a:cubicBezTo>
                  <a:pt x="4617776" y="2373532"/>
                  <a:pt x="4608835" y="2347713"/>
                  <a:pt x="4595425" y="2323697"/>
                </a:cubicBezTo>
                <a:cubicBezTo>
                  <a:pt x="4582013" y="2299681"/>
                  <a:pt x="4562506" y="2280266"/>
                  <a:pt x="4536903" y="2265452"/>
                </a:cubicBezTo>
                <a:cubicBezTo>
                  <a:pt x="4511300" y="2250637"/>
                  <a:pt x="4477771" y="2243230"/>
                  <a:pt x="4436319" y="2243230"/>
                </a:cubicBezTo>
                <a:close/>
                <a:moveTo>
                  <a:pt x="2594032" y="2243230"/>
                </a:moveTo>
                <a:cubicBezTo>
                  <a:pt x="2521692" y="2243230"/>
                  <a:pt x="2459920" y="2258448"/>
                  <a:pt x="2408713" y="2288883"/>
                </a:cubicBezTo>
                <a:cubicBezTo>
                  <a:pt x="2357507" y="2319319"/>
                  <a:pt x="2318289" y="2359362"/>
                  <a:pt x="2291060" y="2409012"/>
                </a:cubicBezTo>
                <a:cubicBezTo>
                  <a:pt x="2263832" y="2458664"/>
                  <a:pt x="2250217" y="2512318"/>
                  <a:pt x="2250217" y="2569976"/>
                </a:cubicBezTo>
                <a:cubicBezTo>
                  <a:pt x="2250217" y="2614032"/>
                  <a:pt x="2257939" y="2655681"/>
                  <a:pt x="2273382" y="2694924"/>
                </a:cubicBezTo>
                <a:cubicBezTo>
                  <a:pt x="2288825" y="2734167"/>
                  <a:pt x="2311380" y="2769003"/>
                  <a:pt x="2341047" y="2799433"/>
                </a:cubicBezTo>
                <a:cubicBezTo>
                  <a:pt x="2370714" y="2829862"/>
                  <a:pt x="2406681" y="2853888"/>
                  <a:pt x="2448946" y="2871509"/>
                </a:cubicBezTo>
                <a:cubicBezTo>
                  <a:pt x="2491212" y="2889130"/>
                  <a:pt x="2539574" y="2897941"/>
                  <a:pt x="2594032" y="2897941"/>
                </a:cubicBezTo>
                <a:cubicBezTo>
                  <a:pt x="2643612" y="2897941"/>
                  <a:pt x="2687910" y="2890625"/>
                  <a:pt x="2726924" y="2875995"/>
                </a:cubicBezTo>
                <a:cubicBezTo>
                  <a:pt x="2765939" y="2861364"/>
                  <a:pt x="2799873" y="2841247"/>
                  <a:pt x="2828728" y="2815644"/>
                </a:cubicBezTo>
                <a:cubicBezTo>
                  <a:pt x="2857582" y="2790041"/>
                  <a:pt x="2879730" y="2760984"/>
                  <a:pt x="2895174" y="2728472"/>
                </a:cubicBezTo>
                <a:lnTo>
                  <a:pt x="2704978" y="2669950"/>
                </a:lnTo>
                <a:cubicBezTo>
                  <a:pt x="2698476" y="2682142"/>
                  <a:pt x="2689332" y="2693115"/>
                  <a:pt x="2677546" y="2702868"/>
                </a:cubicBezTo>
                <a:cubicBezTo>
                  <a:pt x="2665761" y="2712622"/>
                  <a:pt x="2652756" y="2720140"/>
                  <a:pt x="2638532" y="2725423"/>
                </a:cubicBezTo>
                <a:cubicBezTo>
                  <a:pt x="2624308" y="2730707"/>
                  <a:pt x="2609068" y="2733348"/>
                  <a:pt x="2592812" y="2733348"/>
                </a:cubicBezTo>
                <a:cubicBezTo>
                  <a:pt x="2565990" y="2733348"/>
                  <a:pt x="2542012" y="2726443"/>
                  <a:pt x="2520880" y="2712631"/>
                </a:cubicBezTo>
                <a:cubicBezTo>
                  <a:pt x="2499746" y="2698821"/>
                  <a:pt x="2482678" y="2679684"/>
                  <a:pt x="2469673" y="2655225"/>
                </a:cubicBezTo>
                <a:cubicBezTo>
                  <a:pt x="2456668" y="2630764"/>
                  <a:pt x="2450166" y="2602361"/>
                  <a:pt x="2450166" y="2570013"/>
                </a:cubicBezTo>
                <a:cubicBezTo>
                  <a:pt x="2450166" y="2536867"/>
                  <a:pt x="2456465" y="2508457"/>
                  <a:pt x="2469064" y="2484784"/>
                </a:cubicBezTo>
                <a:cubicBezTo>
                  <a:pt x="2481662" y="2461111"/>
                  <a:pt x="2498730" y="2442569"/>
                  <a:pt x="2520270" y="2429158"/>
                </a:cubicBezTo>
                <a:cubicBezTo>
                  <a:pt x="2541809" y="2415747"/>
                  <a:pt x="2565990" y="2409041"/>
                  <a:pt x="2592812" y="2409041"/>
                </a:cubicBezTo>
                <a:cubicBezTo>
                  <a:pt x="2616383" y="2409041"/>
                  <a:pt x="2637720" y="2414324"/>
                  <a:pt x="2656820" y="2424891"/>
                </a:cubicBezTo>
                <a:cubicBezTo>
                  <a:pt x="2675921" y="2435457"/>
                  <a:pt x="2691567" y="2450494"/>
                  <a:pt x="2703759" y="2470001"/>
                </a:cubicBezTo>
                <a:lnTo>
                  <a:pt x="2893955" y="2412699"/>
                </a:lnTo>
                <a:cubicBezTo>
                  <a:pt x="2868758" y="2362305"/>
                  <a:pt x="2830759" y="2321462"/>
                  <a:pt x="2779959" y="2290169"/>
                </a:cubicBezTo>
                <a:cubicBezTo>
                  <a:pt x="2729159" y="2258876"/>
                  <a:pt x="2667183" y="2243230"/>
                  <a:pt x="2594032" y="2243230"/>
                </a:cubicBezTo>
                <a:close/>
                <a:moveTo>
                  <a:pt x="1843081" y="2243230"/>
                </a:moveTo>
                <a:cubicBezTo>
                  <a:pt x="1791874" y="2243230"/>
                  <a:pt x="1743309" y="2250139"/>
                  <a:pt x="1697386" y="2263956"/>
                </a:cubicBezTo>
                <a:cubicBezTo>
                  <a:pt x="1651463" y="2277774"/>
                  <a:pt x="1607368" y="2298500"/>
                  <a:pt x="1565103" y="2326136"/>
                </a:cubicBezTo>
                <a:lnTo>
                  <a:pt x="1623624" y="2450494"/>
                </a:lnTo>
                <a:cubicBezTo>
                  <a:pt x="1658575" y="2427736"/>
                  <a:pt x="1691696" y="2410260"/>
                  <a:pt x="1722989" y="2398068"/>
                </a:cubicBezTo>
                <a:cubicBezTo>
                  <a:pt x="1754282" y="2385876"/>
                  <a:pt x="1787810" y="2379780"/>
                  <a:pt x="1823573" y="2379780"/>
                </a:cubicBezTo>
                <a:cubicBezTo>
                  <a:pt x="1866652" y="2379780"/>
                  <a:pt x="1898757" y="2388820"/>
                  <a:pt x="1919891" y="2406898"/>
                </a:cubicBezTo>
                <a:cubicBezTo>
                  <a:pt x="1941023" y="2424976"/>
                  <a:pt x="1951590" y="2450913"/>
                  <a:pt x="1951590" y="2484708"/>
                </a:cubicBezTo>
                <a:lnTo>
                  <a:pt x="1951590" y="2512673"/>
                </a:lnTo>
                <a:cubicBezTo>
                  <a:pt x="1932895" y="2504545"/>
                  <a:pt x="1910949" y="2498246"/>
                  <a:pt x="1885753" y="2493776"/>
                </a:cubicBezTo>
                <a:cubicBezTo>
                  <a:pt x="1860556" y="2489305"/>
                  <a:pt x="1834953" y="2487070"/>
                  <a:pt x="1808943" y="2487070"/>
                </a:cubicBezTo>
                <a:cubicBezTo>
                  <a:pt x="1755298" y="2487070"/>
                  <a:pt x="1707749" y="2496081"/>
                  <a:pt x="1666296" y="2514102"/>
                </a:cubicBezTo>
                <a:cubicBezTo>
                  <a:pt x="1624844" y="2532123"/>
                  <a:pt x="1592332" y="2556752"/>
                  <a:pt x="1568761" y="2587987"/>
                </a:cubicBezTo>
                <a:cubicBezTo>
                  <a:pt x="1545189" y="2619223"/>
                  <a:pt x="1533404" y="2655663"/>
                  <a:pt x="1533404" y="2697306"/>
                </a:cubicBezTo>
                <a:cubicBezTo>
                  <a:pt x="1533404" y="2734949"/>
                  <a:pt x="1543158" y="2768988"/>
                  <a:pt x="1562665" y="2799423"/>
                </a:cubicBezTo>
                <a:cubicBezTo>
                  <a:pt x="1582172" y="2829859"/>
                  <a:pt x="1608791" y="2853888"/>
                  <a:pt x="1642522" y="2871509"/>
                </a:cubicBezTo>
                <a:cubicBezTo>
                  <a:pt x="1676253" y="2889130"/>
                  <a:pt x="1714252" y="2897941"/>
                  <a:pt x="1756517" y="2897941"/>
                </a:cubicBezTo>
                <a:cubicBezTo>
                  <a:pt x="1799596" y="2897941"/>
                  <a:pt x="1840845" y="2888390"/>
                  <a:pt x="1880266" y="2869289"/>
                </a:cubicBezTo>
                <a:cubicBezTo>
                  <a:pt x="1919687" y="2850188"/>
                  <a:pt x="1953621" y="2822350"/>
                  <a:pt x="1982069" y="2785774"/>
                </a:cubicBezTo>
                <a:lnTo>
                  <a:pt x="1985727" y="2813816"/>
                </a:lnTo>
                <a:cubicBezTo>
                  <a:pt x="1990604" y="2839012"/>
                  <a:pt x="2002593" y="2858926"/>
                  <a:pt x="2021693" y="2873556"/>
                </a:cubicBezTo>
                <a:cubicBezTo>
                  <a:pt x="2040794" y="2888187"/>
                  <a:pt x="2068633" y="2895502"/>
                  <a:pt x="2105209" y="2895502"/>
                </a:cubicBezTo>
                <a:cubicBezTo>
                  <a:pt x="2115775" y="2895502"/>
                  <a:pt x="2128170" y="2894689"/>
                  <a:pt x="2142394" y="2893063"/>
                </a:cubicBezTo>
                <a:cubicBezTo>
                  <a:pt x="2156618" y="2891438"/>
                  <a:pt x="2171858" y="2889000"/>
                  <a:pt x="2188115" y="2885748"/>
                </a:cubicBezTo>
                <a:lnTo>
                  <a:pt x="2188115" y="2723595"/>
                </a:lnTo>
                <a:cubicBezTo>
                  <a:pt x="2172671" y="2722007"/>
                  <a:pt x="2161901" y="2717429"/>
                  <a:pt x="2155805" y="2709860"/>
                </a:cubicBezTo>
                <a:cubicBezTo>
                  <a:pt x="2149710" y="2702290"/>
                  <a:pt x="2146662" y="2688943"/>
                  <a:pt x="2146662" y="2669816"/>
                </a:cubicBezTo>
                <a:lnTo>
                  <a:pt x="2146662" y="2506120"/>
                </a:lnTo>
                <a:cubicBezTo>
                  <a:pt x="2146662" y="2420877"/>
                  <a:pt x="2120042" y="2355752"/>
                  <a:pt x="2066805" y="2310743"/>
                </a:cubicBezTo>
                <a:cubicBezTo>
                  <a:pt x="2013565" y="2265734"/>
                  <a:pt x="1938991" y="2243230"/>
                  <a:pt x="1843081" y="2243230"/>
                </a:cubicBezTo>
                <a:close/>
                <a:moveTo>
                  <a:pt x="675087" y="2020116"/>
                </a:moveTo>
                <a:lnTo>
                  <a:pt x="676306" y="2885748"/>
                </a:lnTo>
                <a:lnTo>
                  <a:pt x="875036" y="2885748"/>
                </a:lnTo>
                <a:lnTo>
                  <a:pt x="873817" y="2528523"/>
                </a:lnTo>
                <a:lnTo>
                  <a:pt x="1220069" y="2530961"/>
                </a:lnTo>
                <a:lnTo>
                  <a:pt x="1221289" y="2885748"/>
                </a:lnTo>
                <a:lnTo>
                  <a:pt x="1420018" y="2885748"/>
                </a:lnTo>
                <a:lnTo>
                  <a:pt x="1420018" y="2020116"/>
                </a:lnTo>
                <a:lnTo>
                  <a:pt x="1220069" y="2020116"/>
                </a:lnTo>
                <a:lnTo>
                  <a:pt x="1221289" y="2357835"/>
                </a:lnTo>
                <a:lnTo>
                  <a:pt x="875036" y="2355396"/>
                </a:lnTo>
                <a:lnTo>
                  <a:pt x="873817" y="2020116"/>
                </a:lnTo>
                <a:close/>
                <a:moveTo>
                  <a:pt x="3678662" y="1995732"/>
                </a:moveTo>
                <a:lnTo>
                  <a:pt x="3679882" y="2171297"/>
                </a:lnTo>
                <a:lnTo>
                  <a:pt x="3873734" y="2172516"/>
                </a:lnTo>
                <a:lnTo>
                  <a:pt x="3872515" y="1995732"/>
                </a:lnTo>
                <a:close/>
                <a:moveTo>
                  <a:pt x="2983337" y="1995732"/>
                </a:moveTo>
                <a:lnTo>
                  <a:pt x="2983337" y="2885748"/>
                </a:lnTo>
                <a:lnTo>
                  <a:pt x="3178409" y="2885748"/>
                </a:lnTo>
                <a:lnTo>
                  <a:pt x="3178409" y="2701344"/>
                </a:lnTo>
                <a:lnTo>
                  <a:pt x="3246684" y="2632650"/>
                </a:lnTo>
                <a:lnTo>
                  <a:pt x="3413715" y="2885748"/>
                </a:lnTo>
                <a:lnTo>
                  <a:pt x="3620979" y="2885748"/>
                </a:lnTo>
                <a:lnTo>
                  <a:pt x="3371043" y="2525379"/>
                </a:lnTo>
                <a:lnTo>
                  <a:pt x="3601472" y="2252983"/>
                </a:lnTo>
                <a:lnTo>
                  <a:pt x="3395427" y="2252983"/>
                </a:lnTo>
                <a:lnTo>
                  <a:pt x="3178409" y="2514521"/>
                </a:lnTo>
                <a:lnTo>
                  <a:pt x="3178409" y="19957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0963963-A062-4C1F-4286-35AEC2698062}"/>
              </a:ext>
            </a:extLst>
          </p:cNvPr>
          <p:cNvSpPr txBox="1"/>
          <p:nvPr/>
        </p:nvSpPr>
        <p:spPr>
          <a:xfrm>
            <a:off x="52755" y="6374368"/>
            <a:ext cx="490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Raleway" pitchFamily="2" charset="77"/>
              </a:rPr>
              <a:t>Introduzione al concetto di Cyber Security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33027B6-4678-B229-2004-9DF75A526650}"/>
              </a:ext>
            </a:extLst>
          </p:cNvPr>
          <p:cNvSpPr/>
          <p:nvPr/>
        </p:nvSpPr>
        <p:spPr>
          <a:xfrm>
            <a:off x="85629" y="110559"/>
            <a:ext cx="3220278" cy="8481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Raleway" pitchFamily="2" charset="77"/>
              </a:rPr>
              <a:t>TIPOLOGIA DI ATTACCHI</a:t>
            </a:r>
            <a:endParaRPr lang="it-IT" b="1" dirty="0">
              <a:latin typeface="Raleway" pitchFamily="2" charset="77"/>
            </a:endParaRP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2A10ECA9-6845-CD57-879F-CC42A75E5963}"/>
              </a:ext>
            </a:extLst>
          </p:cNvPr>
          <p:cNvSpPr/>
          <p:nvPr/>
        </p:nvSpPr>
        <p:spPr>
          <a:xfrm>
            <a:off x="4537788" y="1223624"/>
            <a:ext cx="3116424" cy="45629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7FBE9FE-78C3-CA8B-1C52-21ED6D1D0DDD}"/>
              </a:ext>
            </a:extLst>
          </p:cNvPr>
          <p:cNvSpPr txBox="1"/>
          <p:nvPr/>
        </p:nvSpPr>
        <p:spPr>
          <a:xfrm>
            <a:off x="5062066" y="1625599"/>
            <a:ext cx="22773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bg1"/>
                </a:solidFill>
                <a:latin typeface="Raleway" pitchFamily="2" charset="77"/>
              </a:rPr>
              <a:t>Attacco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92E6018-C748-0488-2238-B7C415EF91A8}"/>
              </a:ext>
            </a:extLst>
          </p:cNvPr>
          <p:cNvSpPr txBox="1"/>
          <p:nvPr/>
        </p:nvSpPr>
        <p:spPr>
          <a:xfrm>
            <a:off x="4808216" y="2821320"/>
            <a:ext cx="27331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È un tentativo di violare la sicurezza che può essere accidentale o dannoso</a:t>
            </a:r>
          </a:p>
          <a:p>
            <a:pPr algn="ctr"/>
            <a:endParaRPr lang="it-IT" dirty="0">
              <a:solidFill>
                <a:schemeClr val="bg1"/>
              </a:solidFill>
              <a:latin typeface="Raleway" pitchFamily="2" charset="77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Raleway" pitchFamily="2" charset="77"/>
              </a:rPr>
              <a:t>Il vettore di attacco è il modo in cui viene eseguito l’attacco</a:t>
            </a:r>
          </a:p>
        </p:txBody>
      </p:sp>
    </p:spTree>
    <p:extLst>
      <p:ext uri="{BB962C8B-B14F-4D97-AF65-F5344CB8AC3E}">
        <p14:creationId xmlns:p14="http://schemas.microsoft.com/office/powerpoint/2010/main" val="1221278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1167</Words>
  <Application>Microsoft Macintosh PowerPoint</Application>
  <PresentationFormat>Widescreen</PresentationFormat>
  <Paragraphs>179</Paragraphs>
  <Slides>29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4" baseType="lpstr">
      <vt:lpstr>Aptos</vt:lpstr>
      <vt:lpstr>Arial</vt:lpstr>
      <vt:lpstr>Raleway</vt:lpstr>
      <vt:lpstr>Aptos Display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OLIVIERI FLAVIO</dc:creator>
  <cp:lastModifiedBy>OLIVIERI FLAVIO</cp:lastModifiedBy>
  <cp:revision>6</cp:revision>
  <dcterms:created xsi:type="dcterms:W3CDTF">2024-11-05T10:35:13Z</dcterms:created>
  <dcterms:modified xsi:type="dcterms:W3CDTF">2024-11-06T16:28:52Z</dcterms:modified>
</cp:coreProperties>
</file>

<file path=docProps/thumbnail.jpeg>
</file>